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7" r:id="rId4"/>
    <p:sldId id="266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2ce85889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2ce85889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B3E31591-1DC7-EEA8-C6F9-BB470952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2ce85889f_0_17:notes">
            <a:extLst>
              <a:ext uri="{FF2B5EF4-FFF2-40B4-BE49-F238E27FC236}">
                <a16:creationId xmlns:a16="http://schemas.microsoft.com/office/drawing/2014/main" id="{E0D88D66-3094-F165-C9E7-95F06FF226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2ce85889f_0_17:notes">
            <a:extLst>
              <a:ext uri="{FF2B5EF4-FFF2-40B4-BE49-F238E27FC236}">
                <a16:creationId xmlns:a16="http://schemas.microsoft.com/office/drawing/2014/main" id="{7F296681-EE75-4A5F-7FC0-5A8D74347F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35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928E4FF6-4180-323E-1495-1AAEC5A0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2ce85889f_0_17:notes">
            <a:extLst>
              <a:ext uri="{FF2B5EF4-FFF2-40B4-BE49-F238E27FC236}">
                <a16:creationId xmlns:a16="http://schemas.microsoft.com/office/drawing/2014/main" id="{F1C041B5-55A4-8F6F-E221-E6FBDB426A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2ce85889f_0_17:notes">
            <a:extLst>
              <a:ext uri="{FF2B5EF4-FFF2-40B4-BE49-F238E27FC236}">
                <a16:creationId xmlns:a16="http://schemas.microsoft.com/office/drawing/2014/main" id="{AE604DB7-3979-43C6-A86C-CBB9AE862E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04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2ce8588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2ce8588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PLAN DE MEJORAMIENTO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2026-2028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83113" y="2448661"/>
            <a:ext cx="5929030" cy="62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PROGRAMA DE MEJORAMIENTO DE GESTIÓN CALIDAD DE SERVICIO Y EXPERIENCIA USUARIA 2025</a:t>
            </a:r>
            <a:endParaRPr sz="1100" dirty="0">
              <a:solidFill>
                <a:srgbClr val="595959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50613" t="25885" r="18982" b="24442"/>
          <a:stretch/>
        </p:blipFill>
        <p:spPr>
          <a:xfrm>
            <a:off x="4716380" y="3201838"/>
            <a:ext cx="900650" cy="94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2">
            <a:extLst>
              <a:ext uri="{FF2B5EF4-FFF2-40B4-BE49-F238E27FC236}">
                <a16:creationId xmlns:a16="http://schemas.microsoft.com/office/drawing/2014/main" id="{28839C06-6645-180C-2614-8508B31B9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1"/>
          <a:stretch/>
        </p:blipFill>
        <p:spPr bwMode="auto">
          <a:xfrm>
            <a:off x="3563366" y="3172005"/>
            <a:ext cx="1084262" cy="97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27139" y="674215"/>
            <a:ext cx="82897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/>
            <a:endParaRPr lang="es-CL" sz="10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1"/>
            <a:r>
              <a:rPr lang="es-CL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OBJETIVO GENERAL</a:t>
            </a:r>
          </a:p>
          <a:p>
            <a:pPr lvl="0"/>
            <a:endParaRPr lang="es-CL" sz="1200" b="1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Consolidar un sistema de atención ciudadana de alta calidad, accesible, oportuno e inclusivo, a través de la modernización tecnológica sostenida, el fortalecimiento continuo de las capacidades del personal, la actualización integral de procesos y la implementación de mecanismos que garanticen trazabilidad, eficiencia y una experiencia usuaria centrada en las personas.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r>
              <a:rPr lang="es-CL" sz="1200" b="1" dirty="0">
                <a:solidFill>
                  <a:srgbClr val="2E3192"/>
                </a:solidFill>
                <a:latin typeface="Verdana"/>
                <a:ea typeface="Verdana"/>
              </a:rPr>
              <a:t>OBJETIVOS ESPECÍFICOS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Ampliar la eficiencia y accesibilidad de los servicios orientados a la ciudadanía mediante la implementación de soluciones digitales integradas.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Disminuir los tiempos de respuesta de las solicitudes ciudadanas a diciembre de 2028.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Aumentar la disponibilidad de atención y de material inclusivo con el fin de fortalecer la atención inclusiva y accesible .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</a:rPr>
              <a:t>Aumentar las competencias del personal de atención ciudadana mediante capacitación continua hasta diciembre de 2027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Aumentar el uso de canales digitales y redes sociales como medio de contacto con la ciudadanía a diciembre de 2028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Disminuir los tiempos de respuesta de los trámites de inversión al 2028, fortaleciendo la eficiencia operativa y la calidad del servicio para entregar una atención más oportuna y satisfactoria a las personas usuarias.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531675" y="19036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OBJETIVOS</a:t>
            </a:r>
            <a:endParaRPr sz="1100" dirty="0">
              <a:solidFill>
                <a:srgbClr val="2E319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C4A0A27B-EDC6-ED40-EEC5-F1532F45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54FDDA18-6A5E-31FC-8E25-C731B2C12E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5D9829F4-26BC-F1C4-9E5E-1531E1CD41F0}"/>
              </a:ext>
            </a:extLst>
          </p:cNvPr>
          <p:cNvSpPr txBox="1"/>
          <p:nvPr/>
        </p:nvSpPr>
        <p:spPr>
          <a:xfrm>
            <a:off x="249954" y="650542"/>
            <a:ext cx="82897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lvl="0"/>
            <a:r>
              <a:rPr lang="es-CL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Objetivo específico 1: </a:t>
            </a: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Ampliar la eficiencia y accesibilidad de los servicios orientados a la ciudadanía mediante la implementación de soluciones digitales integradas.</a:t>
            </a:r>
          </a:p>
          <a:p>
            <a:pPr lvl="0"/>
            <a:r>
              <a:rPr lang="es-CL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Implementar una plataforma única de postulación a subsidios habitacionales, que centralice todo el proceso desde la formulación de los llamados y oferta de beneficios hasta la selección de beneficiarios, para los programas de mayor demanda habitacional, reemplazando los sistemas actuales (01/01/2026 al 31/12/2027).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Implementar proyecto de plataforma integral de atención y acompañamiento a la ciudadanía (01/01/2026 al 31/12/2027). </a:t>
            </a:r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r>
              <a:rPr lang="es-CL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Objetivo específico 2: </a:t>
            </a: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Disminuir los tiempos de respuesta de las solicitudes ciudadanas a diciembre de 2028.</a:t>
            </a:r>
          </a:p>
          <a:p>
            <a:pPr lvl="0"/>
            <a:r>
              <a:rPr lang="es-MX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Realizar tres actividades anuales de concientización acerca de la importancia de los tiempos de respuesta, dirigida al funcionariado que atiende consultas ciudadanas a nivel de Subsecretaría y SEREMI (01/01/2027 al 31/12/2027).</a:t>
            </a:r>
          </a:p>
          <a:p>
            <a:pPr lvl="0"/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r>
              <a:rPr lang="es-CL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Objetivo específico 3: </a:t>
            </a: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Aumentar la disponibilidad de atención y de material inclusivo con el fin de fortalecer la atención inclusiva y accesible.</a:t>
            </a:r>
          </a:p>
          <a:p>
            <a:pPr lvl="0"/>
            <a:r>
              <a:rPr lang="es-MX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Implementar un espacio de atención virtual inclusivo, mediante la contratación de una persona con conocimiento en lengua de señas que atienda de forma remota, asegurando cobertura nacional (01/01/2027 al 31/12/2027). </a:t>
            </a:r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endParaRPr lang="es-CL" sz="10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8625656F-CC47-F8DA-1E36-C2AB53D76DF7}"/>
              </a:ext>
            </a:extLst>
          </p:cNvPr>
          <p:cNvSpPr txBox="1"/>
          <p:nvPr/>
        </p:nvSpPr>
        <p:spPr>
          <a:xfrm>
            <a:off x="531675" y="19036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</a:t>
            </a:r>
            <a:endParaRPr sz="1100" dirty="0">
              <a:solidFill>
                <a:srgbClr val="2E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879D68FB-94E1-BE07-FD24-1EA83ED41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D2CDEF69-0EFF-F37D-0297-68915E20BD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7A3C3CDF-52DF-7DE5-8D7A-BCC53EDB4AEE}"/>
              </a:ext>
            </a:extLst>
          </p:cNvPr>
          <p:cNvSpPr txBox="1"/>
          <p:nvPr/>
        </p:nvSpPr>
        <p:spPr>
          <a:xfrm>
            <a:off x="249954" y="650542"/>
            <a:ext cx="82897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lvl="0"/>
            <a:r>
              <a:rPr lang="es-CL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Objetivo específico 4: </a:t>
            </a: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Aumentar las competencias del personal de atención ciudadana mediante capacitación continua hasta diciembre de 2027.</a:t>
            </a:r>
          </a:p>
          <a:p>
            <a:pPr lvl="0"/>
            <a:r>
              <a:rPr lang="es-MX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Programa de formación continua con temas pertinentes de atención ciudadana (01/01/2028 al 31/12/2028).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4 capacitaciones anuales sobre uso eficiente del CRM (01/01/2026 al 31/12/2027).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r>
              <a:rPr lang="es-MX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Objetivo específico 5: </a:t>
            </a: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Aumentar el uso de canales digitales y redes sociales como medio de contacto con la ciudadanía a diciembre de 2028.</a:t>
            </a:r>
          </a:p>
          <a:p>
            <a:pPr lvl="0"/>
            <a:r>
              <a:rPr lang="es-MX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Elaborar anualmente al menos una cápsula informativa sobre las etapas de postulación y aplicación de un programa habitacional del Minvu (01/01/2028 al 31/12/2028).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Realizar la actualización anual de las fichas informativas de un mínimo de dos programas habitacionales en la sección de vivienda del sitio web ministerial (01/01/2026 al 31/12/2027). </a:t>
            </a:r>
          </a:p>
          <a:p>
            <a:pPr lvl="0"/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	</a:t>
            </a:r>
          </a:p>
          <a:p>
            <a:pPr lvl="0"/>
            <a:r>
              <a:rPr lang="es-MX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Objetivo específico 6: </a:t>
            </a: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Disminuir los tiempos de respuesta de los trámites de inversión al 2028, fortaleciendo la eficiencia operativa y la calidad del servicio para entregar una atención más oportuna y satisfactoria a las personas usuarias.</a:t>
            </a:r>
          </a:p>
          <a:p>
            <a:pPr lvl="0"/>
            <a:r>
              <a:rPr lang="es-MX" sz="12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Elaborar un plan de estandarización del trámite " Autorización para la ampliación, restauración, remodelación, reparación o rehabilitación en inmueble de conservación histórica" vinculado a proyectos de inversión, incorporando para ello levantamiento diagnóstico y propuesta de procedimiento (01/03/2026 al 31/12/2026). </a:t>
            </a:r>
          </a:p>
          <a:p>
            <a:pPr lvl="0"/>
            <a:endParaRPr lang="es-MX" sz="10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endParaRPr lang="es-CL" sz="10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928F7104-BCBE-7E8B-1160-F1E9C084891B}"/>
              </a:ext>
            </a:extLst>
          </p:cNvPr>
          <p:cNvSpPr txBox="1"/>
          <p:nvPr/>
        </p:nvSpPr>
        <p:spPr>
          <a:xfrm>
            <a:off x="531675" y="19036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ACTIVIDADES</a:t>
            </a:r>
            <a:endParaRPr sz="1100" dirty="0">
              <a:solidFill>
                <a:srgbClr val="2E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2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l="49392"/>
          <a:stretch/>
        </p:blipFill>
        <p:spPr>
          <a:xfrm>
            <a:off x="4991386" y="833438"/>
            <a:ext cx="2950082" cy="37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42A0CA5-BCDD-AF3A-D6E6-27C99885D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1"/>
          <a:stretch/>
        </p:blipFill>
        <p:spPr bwMode="auto">
          <a:xfrm>
            <a:off x="2841470" y="1762592"/>
            <a:ext cx="2071831" cy="186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628</Words>
  <Application>Microsoft Office PowerPoint</Application>
  <PresentationFormat>Presentación en pantalla (16:9)</PresentationFormat>
  <Paragraphs>44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 Amigo Larenas</dc:creator>
  <cp:lastModifiedBy>Andrea Illanes Cornejo</cp:lastModifiedBy>
  <cp:revision>6</cp:revision>
  <dcterms:modified xsi:type="dcterms:W3CDTF">2025-12-29T12:21:40Z</dcterms:modified>
</cp:coreProperties>
</file>