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64" r:id="rId4"/>
    <p:sldId id="263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BA4E7-CFD5-4E56-B08D-83823AF1CF19}" v="1" dt="2025-12-26T19:05:46.731"/>
    <p1510:client id="{6AC3C16A-7447-42A5-B21C-C83618ACAEBC}" v="7" dt="2025-12-26T18:52:01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2ce85889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2ce85889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7205BC79-CCAB-CA6E-26B2-08A9FB543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32ce85889f_0_17:notes">
            <a:extLst>
              <a:ext uri="{FF2B5EF4-FFF2-40B4-BE49-F238E27FC236}">
                <a16:creationId xmlns:a16="http://schemas.microsoft.com/office/drawing/2014/main" id="{5200AD6A-FD9F-8C77-85A0-6A8F90C576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32ce85889f_0_17:notes">
            <a:extLst>
              <a:ext uri="{FF2B5EF4-FFF2-40B4-BE49-F238E27FC236}">
                <a16:creationId xmlns:a16="http://schemas.microsoft.com/office/drawing/2014/main" id="{F4564024-24EC-6087-A3A9-E609CD6833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858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32ce8588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32ce8588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" y="0"/>
            <a:ext cx="9143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28650" y="1831281"/>
            <a:ext cx="7886700" cy="6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INFORME DE DIAGNÓSTICO </a:t>
            </a:r>
            <a:endParaRPr sz="1100" dirty="0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83113" y="2448661"/>
            <a:ext cx="5929030" cy="62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 dirty="0">
                <a:solidFill>
                  <a:srgbClr val="FFFFFF"/>
                </a:solidFill>
                <a:latin typeface="Verdana"/>
                <a:ea typeface="Verdana"/>
                <a:sym typeface="Verdana"/>
              </a:rPr>
              <a:t>PROGRAMA DE MEJORAMIENTO DE GESTIÓN CALIDAD DE SERVICIO Y EXPERIENCIA USUARIA 2025</a:t>
            </a:r>
            <a:endParaRPr sz="1100" dirty="0">
              <a:solidFill>
                <a:srgbClr val="595959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50613" t="25885" r="18982" b="24442"/>
          <a:stretch/>
        </p:blipFill>
        <p:spPr>
          <a:xfrm>
            <a:off x="4716380" y="3201838"/>
            <a:ext cx="900650" cy="94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áfico 2">
            <a:extLst>
              <a:ext uri="{FF2B5EF4-FFF2-40B4-BE49-F238E27FC236}">
                <a16:creationId xmlns:a16="http://schemas.microsoft.com/office/drawing/2014/main" id="{28839C06-6645-180C-2614-8508B31B9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1"/>
          <a:stretch/>
        </p:blipFill>
        <p:spPr bwMode="auto">
          <a:xfrm>
            <a:off x="3563366" y="3172005"/>
            <a:ext cx="1084262" cy="97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" y="0"/>
            <a:ext cx="9143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46464" y="706583"/>
            <a:ext cx="828971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/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CANALES DE ATENCIÓN Y TIEMPOS DE ESPERA:</a:t>
            </a:r>
          </a:p>
          <a:p>
            <a:pPr lvl="0"/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Actualizar y revisar constantemente los procesos, procedimientos y protocolos institucionales.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Implementar medidas de accesibilidad en todos los canales de atención digital, presencial y telefónico (videollamada).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Mejorar la calidad y oportunidad de las respuestas entregadas a la ciudadanía.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Mejorar los tiempos de respuesta en trámites relevantes.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Potenciar canales de comunicación proactiva con la ciudadanía que complementen la atención y permitan descongestionar las vías de ingreso.</a:t>
            </a:r>
          </a:p>
          <a:p>
            <a:pPr lvl="0"/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INFRAESTRUCTURA FÍSICA Y TECNOLÓGICA:</a:t>
            </a:r>
          </a:p>
          <a:p>
            <a:pPr lvl="0"/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Revisar y unificar plataformas de postulación que cuenten con información de todo el proceso.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Promover e integrar el uso de nuevas tecnologías que permitan entregar una mejor atención ciudadana.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Actualizar los sistemas informáticos.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Potenciar los trámites digitales.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Mejorar la calidad y la oportunidad de la atención telefónica.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Mejorar la calidad, organización y gestión de los datos disponibles para respaldar iniciativas y tomas de decisiones.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Habilitar espacios de atención ciudadana adecuados para las oficinas presenciales, trabajo en terreno y canal telefónico.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531675" y="19036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ÁMBITOS PRIORITARIOS DE TRABAJO </a:t>
            </a:r>
            <a:endParaRPr sz="1100" dirty="0">
              <a:solidFill>
                <a:srgbClr val="2E319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B09BB341-54FC-BE4F-8ABA-3B94080EC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>
            <a:extLst>
              <a:ext uri="{FF2B5EF4-FFF2-40B4-BE49-F238E27FC236}">
                <a16:creationId xmlns:a16="http://schemas.microsoft.com/office/drawing/2014/main" id="{EDBBFB7F-BB03-3FAE-79E7-B88A53F9FF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" y="0"/>
            <a:ext cx="91434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2D20AAEF-5F33-A787-3FC7-DC58E328E815}"/>
              </a:ext>
            </a:extLst>
          </p:cNvPr>
          <p:cNvSpPr txBox="1"/>
          <p:nvPr/>
        </p:nvSpPr>
        <p:spPr>
          <a:xfrm>
            <a:off x="646464" y="706583"/>
            <a:ext cx="828971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lvl="0"/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CAPACITACIÓN Y FORMACIÓN PERMANENTE DEL FUNCIONARIADO: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Implementar un plan de capacitación dirigido al funcionariado nivel central y SEREMIS en materia de gestión de solicitudes ciudadanas (casos) y plataforma informática CRM.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Entregar conocimiento y herramientas al funcionariado en diversos temas que requiera su labor.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Potenciar los procesos de concientización en todas las áreas ministeriales respecto a la importancia del cumplimiento de las Leyes 19.880 y 20.285.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Desarrollar planes de contingencia frente a aumentos de la demanda.</a:t>
            </a:r>
          </a:p>
          <a:p>
            <a:pPr lvl="0"/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RECLAMOS Y SOLICITUDES CIUDADANAS: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Difundir mecanismos de reclamos y de acceso a las diferentes vías de ingreso de solicitudes ciudadanas.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Gestionar mejoras a partir del análisis y tratamiento de los reclamos, enfocados mayoritariamente a los programas habitacionales.</a:t>
            </a:r>
          </a:p>
          <a:p>
            <a:pPr lvl="0"/>
            <a:endParaRPr lang="es-CL" sz="12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CANALES DIGITALES Y REDES SOCIALES: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Avanzar en la integración de aquellas consultas ciudadanas que se ingresan a través de redes sociales institucionales.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Utilizar canales digitales de forma proactiva para difundir temas de interés ciudadano.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Mejorar la calidad de información y el diseño del sitio web.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L" sz="1200" dirty="0">
                <a:solidFill>
                  <a:srgbClr val="2E3192"/>
                </a:solidFill>
                <a:latin typeface="Verdana"/>
                <a:ea typeface="Verdana"/>
                <a:sym typeface="Verdana"/>
              </a:rPr>
              <a:t>Desarrollar plataformas y herramientas digitales accesibles para las personas usuarias, considerando diferentes niveles de habilidad tecnológica.</a:t>
            </a:r>
          </a:p>
          <a:p>
            <a:pPr lvl="0"/>
            <a:endParaRPr lang="es-CL" sz="10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  <a:p>
            <a:pPr lvl="0"/>
            <a:endParaRPr lang="es-CL" sz="1000" dirty="0">
              <a:solidFill>
                <a:srgbClr val="2E3192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65" name="Google Shape;65;p14">
            <a:extLst>
              <a:ext uri="{FF2B5EF4-FFF2-40B4-BE49-F238E27FC236}">
                <a16:creationId xmlns:a16="http://schemas.microsoft.com/office/drawing/2014/main" id="{C7268812-BCD3-9C9D-8D3C-17245179AFF9}"/>
              </a:ext>
            </a:extLst>
          </p:cNvPr>
          <p:cNvSpPr txBox="1"/>
          <p:nvPr/>
        </p:nvSpPr>
        <p:spPr>
          <a:xfrm>
            <a:off x="531675" y="190366"/>
            <a:ext cx="78867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-419" sz="2100" b="1" i="0" u="none" strike="noStrike" cap="none" dirty="0">
                <a:solidFill>
                  <a:srgbClr val="2E3192"/>
                </a:solidFill>
                <a:latin typeface="Verdana"/>
                <a:ea typeface="Verdana"/>
                <a:cs typeface="Verdana"/>
                <a:sym typeface="Verdana"/>
              </a:rPr>
              <a:t>ÁMBITOS PRIORITARIOS DE TRABAJO </a:t>
            </a:r>
            <a:endParaRPr sz="1100" dirty="0">
              <a:solidFill>
                <a:srgbClr val="2E3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2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" y="0"/>
            <a:ext cx="914349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l="49392"/>
          <a:stretch/>
        </p:blipFill>
        <p:spPr>
          <a:xfrm>
            <a:off x="4991386" y="833438"/>
            <a:ext cx="2950082" cy="3738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A42A0CA5-BCDD-AF3A-D6E6-27C99885D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91"/>
          <a:stretch/>
        </p:blipFill>
        <p:spPr bwMode="auto">
          <a:xfrm>
            <a:off x="2841470" y="1762592"/>
            <a:ext cx="2071831" cy="186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387</Words>
  <Application>Microsoft Office PowerPoint</Application>
  <PresentationFormat>Presentación en pantalla (16:9)</PresentationFormat>
  <Paragraphs>36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Verdana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Carolina Amigo Larenas</dc:creator>
  <cp:lastModifiedBy>Andrea Illanes Cornejo</cp:lastModifiedBy>
  <cp:revision>3</cp:revision>
  <dcterms:modified xsi:type="dcterms:W3CDTF">2025-12-29T12:21:06Z</dcterms:modified>
</cp:coreProperties>
</file>