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0044113" cy="15552738"/>
  <p:notesSz cx="9240838" cy="14727238"/>
  <p:defaultTextStyle>
    <a:defPPr>
      <a:defRPr lang="es-CL"/>
    </a:defPPr>
    <a:lvl1pPr marL="0" algn="l" defTabSz="1638040" rtl="0" eaLnBrk="1" latinLnBrk="0" hangingPunct="1">
      <a:defRPr sz="3242" kern="1200">
        <a:solidFill>
          <a:schemeClr val="tx1"/>
        </a:solidFill>
        <a:latin typeface="+mn-lt"/>
        <a:ea typeface="+mn-ea"/>
        <a:cs typeface="+mn-cs"/>
      </a:defRPr>
    </a:lvl1pPr>
    <a:lvl2pPr marL="819020" algn="l" defTabSz="1638040" rtl="0" eaLnBrk="1" latinLnBrk="0" hangingPunct="1">
      <a:defRPr sz="3242" kern="1200">
        <a:solidFill>
          <a:schemeClr val="tx1"/>
        </a:solidFill>
        <a:latin typeface="+mn-lt"/>
        <a:ea typeface="+mn-ea"/>
        <a:cs typeface="+mn-cs"/>
      </a:defRPr>
    </a:lvl2pPr>
    <a:lvl3pPr marL="1638040" algn="l" defTabSz="1638040" rtl="0" eaLnBrk="1" latinLnBrk="0" hangingPunct="1">
      <a:defRPr sz="3242" kern="1200">
        <a:solidFill>
          <a:schemeClr val="tx1"/>
        </a:solidFill>
        <a:latin typeface="+mn-lt"/>
        <a:ea typeface="+mn-ea"/>
        <a:cs typeface="+mn-cs"/>
      </a:defRPr>
    </a:lvl3pPr>
    <a:lvl4pPr marL="2457061" algn="l" defTabSz="1638040" rtl="0" eaLnBrk="1" latinLnBrk="0" hangingPunct="1">
      <a:defRPr sz="3242" kern="1200">
        <a:solidFill>
          <a:schemeClr val="tx1"/>
        </a:solidFill>
        <a:latin typeface="+mn-lt"/>
        <a:ea typeface="+mn-ea"/>
        <a:cs typeface="+mn-cs"/>
      </a:defRPr>
    </a:lvl4pPr>
    <a:lvl5pPr marL="3276080" algn="l" defTabSz="1638040" rtl="0" eaLnBrk="1" latinLnBrk="0" hangingPunct="1">
      <a:defRPr sz="3242" kern="1200">
        <a:solidFill>
          <a:schemeClr val="tx1"/>
        </a:solidFill>
        <a:latin typeface="+mn-lt"/>
        <a:ea typeface="+mn-ea"/>
        <a:cs typeface="+mn-cs"/>
      </a:defRPr>
    </a:lvl5pPr>
    <a:lvl6pPr marL="4095100" algn="l" defTabSz="1638040" rtl="0" eaLnBrk="1" latinLnBrk="0" hangingPunct="1">
      <a:defRPr sz="3242" kern="1200">
        <a:solidFill>
          <a:schemeClr val="tx1"/>
        </a:solidFill>
        <a:latin typeface="+mn-lt"/>
        <a:ea typeface="+mn-ea"/>
        <a:cs typeface="+mn-cs"/>
      </a:defRPr>
    </a:lvl6pPr>
    <a:lvl7pPr marL="4914120" algn="l" defTabSz="1638040" rtl="0" eaLnBrk="1" latinLnBrk="0" hangingPunct="1">
      <a:defRPr sz="3242" kern="1200">
        <a:solidFill>
          <a:schemeClr val="tx1"/>
        </a:solidFill>
        <a:latin typeface="+mn-lt"/>
        <a:ea typeface="+mn-ea"/>
        <a:cs typeface="+mn-cs"/>
      </a:defRPr>
    </a:lvl7pPr>
    <a:lvl8pPr marL="5733141" algn="l" defTabSz="1638040" rtl="0" eaLnBrk="1" latinLnBrk="0" hangingPunct="1">
      <a:defRPr sz="3242" kern="1200">
        <a:solidFill>
          <a:schemeClr val="tx1"/>
        </a:solidFill>
        <a:latin typeface="+mn-lt"/>
        <a:ea typeface="+mn-ea"/>
        <a:cs typeface="+mn-cs"/>
      </a:defRPr>
    </a:lvl8pPr>
    <a:lvl9pPr marL="6552161" algn="l" defTabSz="1638040" rtl="0" eaLnBrk="1" latinLnBrk="0" hangingPunct="1">
      <a:defRPr sz="32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99" userDrawn="1">
          <p15:clr>
            <a:srgbClr val="A4A3A4"/>
          </p15:clr>
        </p15:guide>
        <p15:guide id="2" pos="3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p:cViewPr>
        <p:scale>
          <a:sx n="100" d="100"/>
          <a:sy n="100" d="100"/>
        </p:scale>
        <p:origin x="1548" y="72"/>
      </p:cViewPr>
      <p:guideLst>
        <p:guide orient="horz" pos="4899"/>
        <p:guide pos="31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a Pasten Castro" userId="c355a133-cfd2-4107-aa9a-923f4c28cca9" providerId="ADAL" clId="{104C4273-EDA8-4351-A59C-F88A7FB7CAC3}"/>
    <pc:docChg chg="modSld">
      <pc:chgData name="Giovanna Pasten Castro" userId="c355a133-cfd2-4107-aa9a-923f4c28cca9" providerId="ADAL" clId="{104C4273-EDA8-4351-A59C-F88A7FB7CAC3}" dt="2022-01-07T19:01:24.586" v="65" actId="14100"/>
      <pc:docMkLst>
        <pc:docMk/>
      </pc:docMkLst>
      <pc:sldChg chg="modSp mod">
        <pc:chgData name="Giovanna Pasten Castro" userId="c355a133-cfd2-4107-aa9a-923f4c28cca9" providerId="ADAL" clId="{104C4273-EDA8-4351-A59C-F88A7FB7CAC3}" dt="2022-01-07T19:01:24.586" v="65" actId="14100"/>
        <pc:sldMkLst>
          <pc:docMk/>
          <pc:sldMk cId="4159364192" sldId="256"/>
        </pc:sldMkLst>
        <pc:spChg chg="mod">
          <ac:chgData name="Giovanna Pasten Castro" userId="c355a133-cfd2-4107-aa9a-923f4c28cca9" providerId="ADAL" clId="{104C4273-EDA8-4351-A59C-F88A7FB7CAC3}" dt="2022-01-07T19:00:33.137" v="61" actId="20577"/>
          <ac:spMkLst>
            <pc:docMk/>
            <pc:sldMk cId="4159364192" sldId="256"/>
            <ac:spMk id="3" creationId="{00000000-0000-0000-0000-000000000000}"/>
          </ac:spMkLst>
        </pc:spChg>
        <pc:spChg chg="mod">
          <ac:chgData name="Giovanna Pasten Castro" userId="c355a133-cfd2-4107-aa9a-923f4c28cca9" providerId="ADAL" clId="{104C4273-EDA8-4351-A59C-F88A7FB7CAC3}" dt="2022-01-07T19:00:52.662" v="62" actId="1076"/>
          <ac:spMkLst>
            <pc:docMk/>
            <pc:sldMk cId="4159364192" sldId="256"/>
            <ac:spMk id="14" creationId="{00000000-0000-0000-0000-000000000000}"/>
          </ac:spMkLst>
        </pc:spChg>
        <pc:spChg chg="mod">
          <ac:chgData name="Giovanna Pasten Castro" userId="c355a133-cfd2-4107-aa9a-923f4c28cca9" providerId="ADAL" clId="{104C4273-EDA8-4351-A59C-F88A7FB7CAC3}" dt="2022-01-07T19:01:24.586" v="65" actId="14100"/>
          <ac:spMkLst>
            <pc:docMk/>
            <pc:sldMk cId="4159364192" sldId="256"/>
            <ac:spMk id="19" creationId="{00000000-0000-0000-0000-000000000000}"/>
          </ac:spMkLst>
        </pc:spChg>
        <pc:spChg chg="mod">
          <ac:chgData name="Giovanna Pasten Castro" userId="c355a133-cfd2-4107-aa9a-923f4c28cca9" providerId="ADAL" clId="{104C4273-EDA8-4351-A59C-F88A7FB7CAC3}" dt="2022-01-07T19:00:56.630" v="63" actId="1076"/>
          <ac:spMkLst>
            <pc:docMk/>
            <pc:sldMk cId="4159364192" sldId="256"/>
            <ac:spMk id="30" creationId="{00000000-0000-0000-0000-000000000000}"/>
          </ac:spMkLst>
        </pc:spChg>
        <pc:graphicFrameChg chg="mod modGraphic">
          <ac:chgData name="Giovanna Pasten Castro" userId="c355a133-cfd2-4107-aa9a-923f4c28cca9" providerId="ADAL" clId="{104C4273-EDA8-4351-A59C-F88A7FB7CAC3}" dt="2022-01-06T12:36:48.647" v="21" actId="14100"/>
          <ac:graphicFrameMkLst>
            <pc:docMk/>
            <pc:sldMk cId="4159364192" sldId="256"/>
            <ac:graphicFrameMk id="7"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3310" y="4831435"/>
            <a:ext cx="8537496" cy="3333758"/>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506617" y="8813218"/>
            <a:ext cx="7030880" cy="3974589"/>
          </a:xfrm>
        </p:spPr>
        <p:txBody>
          <a:bodyPr/>
          <a:lstStyle>
            <a:lvl1pPr marL="0" indent="0" algn="ctr">
              <a:buNone/>
              <a:defRPr>
                <a:solidFill>
                  <a:schemeClr val="tx1">
                    <a:tint val="75000"/>
                  </a:schemeClr>
                </a:solidFill>
              </a:defRPr>
            </a:lvl1pPr>
            <a:lvl2pPr marL="682005" indent="0" algn="ctr">
              <a:buNone/>
              <a:defRPr>
                <a:solidFill>
                  <a:schemeClr val="tx1">
                    <a:tint val="75000"/>
                  </a:schemeClr>
                </a:solidFill>
              </a:defRPr>
            </a:lvl2pPr>
            <a:lvl3pPr marL="1364010" indent="0" algn="ctr">
              <a:buNone/>
              <a:defRPr>
                <a:solidFill>
                  <a:schemeClr val="tx1">
                    <a:tint val="75000"/>
                  </a:schemeClr>
                </a:solidFill>
              </a:defRPr>
            </a:lvl3pPr>
            <a:lvl4pPr marL="2046016" indent="0" algn="ctr">
              <a:buNone/>
              <a:defRPr>
                <a:solidFill>
                  <a:schemeClr val="tx1">
                    <a:tint val="75000"/>
                  </a:schemeClr>
                </a:solidFill>
              </a:defRPr>
            </a:lvl4pPr>
            <a:lvl5pPr marL="2728021" indent="0" algn="ctr">
              <a:buNone/>
              <a:defRPr>
                <a:solidFill>
                  <a:schemeClr val="tx1">
                    <a:tint val="75000"/>
                  </a:schemeClr>
                </a:solidFill>
              </a:defRPr>
            </a:lvl5pPr>
            <a:lvl6pPr marL="3410026" indent="0" algn="ctr">
              <a:buNone/>
              <a:defRPr>
                <a:solidFill>
                  <a:schemeClr val="tx1">
                    <a:tint val="75000"/>
                  </a:schemeClr>
                </a:solidFill>
              </a:defRPr>
            </a:lvl6pPr>
            <a:lvl7pPr marL="4092031" indent="0" algn="ctr">
              <a:buNone/>
              <a:defRPr>
                <a:solidFill>
                  <a:schemeClr val="tx1">
                    <a:tint val="75000"/>
                  </a:schemeClr>
                </a:solidFill>
              </a:defRPr>
            </a:lvl7pPr>
            <a:lvl8pPr marL="4774037" indent="0" algn="ctr">
              <a:buNone/>
              <a:defRPr>
                <a:solidFill>
                  <a:schemeClr val="tx1">
                    <a:tint val="75000"/>
                  </a:schemeClr>
                </a:solidFill>
              </a:defRPr>
            </a:lvl8pPr>
            <a:lvl9pPr marL="5456042"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150683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424909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81980" y="622835"/>
            <a:ext cx="2259927" cy="13270230"/>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502206" y="622835"/>
            <a:ext cx="6612375" cy="1327023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217019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93179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3416" y="9994076"/>
            <a:ext cx="8537496" cy="3088946"/>
          </a:xfrm>
        </p:spPr>
        <p:txBody>
          <a:bodyPr anchor="t"/>
          <a:lstStyle>
            <a:lvl1pPr algn="l">
              <a:defRPr sz="6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93416" y="6591919"/>
            <a:ext cx="8537496" cy="3402160"/>
          </a:xfrm>
        </p:spPr>
        <p:txBody>
          <a:bodyPr anchor="b"/>
          <a:lstStyle>
            <a:lvl1pPr marL="0" indent="0">
              <a:buNone/>
              <a:defRPr sz="3000">
                <a:solidFill>
                  <a:schemeClr val="tx1">
                    <a:tint val="75000"/>
                  </a:schemeClr>
                </a:solidFill>
              </a:defRPr>
            </a:lvl1pPr>
            <a:lvl2pPr marL="682005" indent="0">
              <a:buNone/>
              <a:defRPr sz="2700">
                <a:solidFill>
                  <a:schemeClr val="tx1">
                    <a:tint val="75000"/>
                  </a:schemeClr>
                </a:solidFill>
              </a:defRPr>
            </a:lvl2pPr>
            <a:lvl3pPr marL="1364010" indent="0">
              <a:buNone/>
              <a:defRPr sz="2400">
                <a:solidFill>
                  <a:schemeClr val="tx1">
                    <a:tint val="75000"/>
                  </a:schemeClr>
                </a:solidFill>
              </a:defRPr>
            </a:lvl3pPr>
            <a:lvl4pPr marL="2046016" indent="0">
              <a:buNone/>
              <a:defRPr sz="2100">
                <a:solidFill>
                  <a:schemeClr val="tx1">
                    <a:tint val="75000"/>
                  </a:schemeClr>
                </a:solidFill>
              </a:defRPr>
            </a:lvl4pPr>
            <a:lvl5pPr marL="2728021" indent="0">
              <a:buNone/>
              <a:defRPr sz="2100">
                <a:solidFill>
                  <a:schemeClr val="tx1">
                    <a:tint val="75000"/>
                  </a:schemeClr>
                </a:solidFill>
              </a:defRPr>
            </a:lvl5pPr>
            <a:lvl6pPr marL="3410026" indent="0">
              <a:buNone/>
              <a:defRPr sz="2100">
                <a:solidFill>
                  <a:schemeClr val="tx1">
                    <a:tint val="75000"/>
                  </a:schemeClr>
                </a:solidFill>
              </a:defRPr>
            </a:lvl6pPr>
            <a:lvl7pPr marL="4092031" indent="0">
              <a:buNone/>
              <a:defRPr sz="2100">
                <a:solidFill>
                  <a:schemeClr val="tx1">
                    <a:tint val="75000"/>
                  </a:schemeClr>
                </a:solidFill>
              </a:defRPr>
            </a:lvl7pPr>
            <a:lvl8pPr marL="4774037" indent="0">
              <a:buNone/>
              <a:defRPr sz="2100">
                <a:solidFill>
                  <a:schemeClr val="tx1">
                    <a:tint val="75000"/>
                  </a:schemeClr>
                </a:solidFill>
              </a:defRPr>
            </a:lvl8pPr>
            <a:lvl9pPr marL="5456042" indent="0">
              <a:buNone/>
              <a:defRPr sz="21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251019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502207" y="3628977"/>
            <a:ext cx="4436151" cy="10264088"/>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5105757" y="3628977"/>
            <a:ext cx="4436151" cy="10264088"/>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345528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502206" y="3481365"/>
            <a:ext cx="4437895" cy="1450868"/>
          </a:xfrm>
        </p:spPr>
        <p:txBody>
          <a:bodyPr anchor="b"/>
          <a:lstStyle>
            <a:lvl1pPr marL="0" indent="0">
              <a:buNone/>
              <a:defRPr sz="3600" b="1"/>
            </a:lvl1pPr>
            <a:lvl2pPr marL="682005" indent="0">
              <a:buNone/>
              <a:defRPr sz="3000" b="1"/>
            </a:lvl2pPr>
            <a:lvl3pPr marL="1364010" indent="0">
              <a:buNone/>
              <a:defRPr sz="2700" b="1"/>
            </a:lvl3pPr>
            <a:lvl4pPr marL="2046016" indent="0">
              <a:buNone/>
              <a:defRPr sz="2400" b="1"/>
            </a:lvl4pPr>
            <a:lvl5pPr marL="2728021" indent="0">
              <a:buNone/>
              <a:defRPr sz="2400" b="1"/>
            </a:lvl5pPr>
            <a:lvl6pPr marL="3410026" indent="0">
              <a:buNone/>
              <a:defRPr sz="2400" b="1"/>
            </a:lvl6pPr>
            <a:lvl7pPr marL="4092031" indent="0">
              <a:buNone/>
              <a:defRPr sz="2400" b="1"/>
            </a:lvl7pPr>
            <a:lvl8pPr marL="4774037" indent="0">
              <a:buNone/>
              <a:defRPr sz="2400" b="1"/>
            </a:lvl8pPr>
            <a:lvl9pPr marL="5456042" indent="0">
              <a:buNone/>
              <a:defRPr sz="2400" b="1"/>
            </a:lvl9pPr>
          </a:lstStyle>
          <a:p>
            <a:pPr lvl="0"/>
            <a:r>
              <a:rPr lang="es-ES"/>
              <a:t>Haga clic para modificar el estilo de texto del patrón</a:t>
            </a:r>
          </a:p>
        </p:txBody>
      </p:sp>
      <p:sp>
        <p:nvSpPr>
          <p:cNvPr id="4" name="3 Marcador de contenido"/>
          <p:cNvSpPr>
            <a:spLocks noGrp="1"/>
          </p:cNvSpPr>
          <p:nvPr>
            <p:ph sz="half" idx="2"/>
          </p:nvPr>
        </p:nvSpPr>
        <p:spPr>
          <a:xfrm>
            <a:off x="502206" y="4932233"/>
            <a:ext cx="4437895" cy="896082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5102270" y="3481365"/>
            <a:ext cx="4439637" cy="1450868"/>
          </a:xfrm>
        </p:spPr>
        <p:txBody>
          <a:bodyPr anchor="b"/>
          <a:lstStyle>
            <a:lvl1pPr marL="0" indent="0">
              <a:buNone/>
              <a:defRPr sz="3600" b="1"/>
            </a:lvl1pPr>
            <a:lvl2pPr marL="682005" indent="0">
              <a:buNone/>
              <a:defRPr sz="3000" b="1"/>
            </a:lvl2pPr>
            <a:lvl3pPr marL="1364010" indent="0">
              <a:buNone/>
              <a:defRPr sz="2700" b="1"/>
            </a:lvl3pPr>
            <a:lvl4pPr marL="2046016" indent="0">
              <a:buNone/>
              <a:defRPr sz="2400" b="1"/>
            </a:lvl4pPr>
            <a:lvl5pPr marL="2728021" indent="0">
              <a:buNone/>
              <a:defRPr sz="2400" b="1"/>
            </a:lvl5pPr>
            <a:lvl6pPr marL="3410026" indent="0">
              <a:buNone/>
              <a:defRPr sz="2400" b="1"/>
            </a:lvl6pPr>
            <a:lvl7pPr marL="4092031" indent="0">
              <a:buNone/>
              <a:defRPr sz="2400" b="1"/>
            </a:lvl7pPr>
            <a:lvl8pPr marL="4774037" indent="0">
              <a:buNone/>
              <a:defRPr sz="2400" b="1"/>
            </a:lvl8pPr>
            <a:lvl9pPr marL="5456042" indent="0">
              <a:buNone/>
              <a:defRPr sz="2400" b="1"/>
            </a:lvl9pPr>
          </a:lstStyle>
          <a:p>
            <a:pPr lvl="0"/>
            <a:r>
              <a:rPr lang="es-ES"/>
              <a:t>Haga clic para modificar el estilo de texto del patrón</a:t>
            </a:r>
          </a:p>
        </p:txBody>
      </p:sp>
      <p:sp>
        <p:nvSpPr>
          <p:cNvPr id="6" name="5 Marcador de contenido"/>
          <p:cNvSpPr>
            <a:spLocks noGrp="1"/>
          </p:cNvSpPr>
          <p:nvPr>
            <p:ph sz="quarter" idx="4"/>
          </p:nvPr>
        </p:nvSpPr>
        <p:spPr>
          <a:xfrm>
            <a:off x="5102270" y="4932233"/>
            <a:ext cx="4439637" cy="896082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10891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129624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46230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2208" y="619231"/>
            <a:ext cx="3304444" cy="2635325"/>
          </a:xfrm>
        </p:spPr>
        <p:txBody>
          <a:bodyPr anchor="b"/>
          <a:lstStyle>
            <a:lvl1pPr algn="l">
              <a:defRPr sz="3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926968" y="619233"/>
            <a:ext cx="5614939" cy="13273832"/>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502208" y="3254558"/>
            <a:ext cx="3304444" cy="10638507"/>
          </a:xfrm>
        </p:spPr>
        <p:txBody>
          <a:bodyPr/>
          <a:lstStyle>
            <a:lvl1pPr marL="0" indent="0">
              <a:buNone/>
              <a:defRPr sz="2100"/>
            </a:lvl1pPr>
            <a:lvl2pPr marL="682005" indent="0">
              <a:buNone/>
              <a:defRPr sz="1800"/>
            </a:lvl2pPr>
            <a:lvl3pPr marL="1364010" indent="0">
              <a:buNone/>
              <a:defRPr sz="1500"/>
            </a:lvl3pPr>
            <a:lvl4pPr marL="2046016" indent="0">
              <a:buNone/>
              <a:defRPr sz="1300"/>
            </a:lvl4pPr>
            <a:lvl5pPr marL="2728021" indent="0">
              <a:buNone/>
              <a:defRPr sz="1300"/>
            </a:lvl5pPr>
            <a:lvl6pPr marL="3410026" indent="0">
              <a:buNone/>
              <a:defRPr sz="1300"/>
            </a:lvl6pPr>
            <a:lvl7pPr marL="4092031" indent="0">
              <a:buNone/>
              <a:defRPr sz="1300"/>
            </a:lvl7pPr>
            <a:lvl8pPr marL="4774037" indent="0">
              <a:buNone/>
              <a:defRPr sz="1300"/>
            </a:lvl8pPr>
            <a:lvl9pPr marL="5456042" indent="0">
              <a:buNone/>
              <a:defRPr sz="13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296433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68717" y="10886920"/>
            <a:ext cx="6026468" cy="1285262"/>
          </a:xfrm>
        </p:spPr>
        <p:txBody>
          <a:bodyPr anchor="b"/>
          <a:lstStyle>
            <a:lvl1pPr algn="l">
              <a:defRPr sz="3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968717" y="1389666"/>
            <a:ext cx="6026468" cy="9331643"/>
          </a:xfrm>
        </p:spPr>
        <p:txBody>
          <a:bodyPr/>
          <a:lstStyle>
            <a:lvl1pPr marL="0" indent="0">
              <a:buNone/>
              <a:defRPr sz="4800"/>
            </a:lvl1pPr>
            <a:lvl2pPr marL="682005" indent="0">
              <a:buNone/>
              <a:defRPr sz="4200"/>
            </a:lvl2pPr>
            <a:lvl3pPr marL="1364010" indent="0">
              <a:buNone/>
              <a:defRPr sz="3600"/>
            </a:lvl3pPr>
            <a:lvl4pPr marL="2046016" indent="0">
              <a:buNone/>
              <a:defRPr sz="3000"/>
            </a:lvl4pPr>
            <a:lvl5pPr marL="2728021" indent="0">
              <a:buNone/>
              <a:defRPr sz="3000"/>
            </a:lvl5pPr>
            <a:lvl6pPr marL="3410026" indent="0">
              <a:buNone/>
              <a:defRPr sz="3000"/>
            </a:lvl6pPr>
            <a:lvl7pPr marL="4092031" indent="0">
              <a:buNone/>
              <a:defRPr sz="3000"/>
            </a:lvl7pPr>
            <a:lvl8pPr marL="4774037" indent="0">
              <a:buNone/>
              <a:defRPr sz="3000"/>
            </a:lvl8pPr>
            <a:lvl9pPr marL="5456042" indent="0">
              <a:buNone/>
              <a:defRPr sz="3000"/>
            </a:lvl9pPr>
          </a:lstStyle>
          <a:p>
            <a:endParaRPr lang="es-CL"/>
          </a:p>
        </p:txBody>
      </p:sp>
      <p:sp>
        <p:nvSpPr>
          <p:cNvPr id="4" name="3 Marcador de texto"/>
          <p:cNvSpPr>
            <a:spLocks noGrp="1"/>
          </p:cNvSpPr>
          <p:nvPr>
            <p:ph type="body" sz="half" idx="2"/>
          </p:nvPr>
        </p:nvSpPr>
        <p:spPr>
          <a:xfrm>
            <a:off x="1968717" y="12172182"/>
            <a:ext cx="6026468" cy="1825285"/>
          </a:xfrm>
        </p:spPr>
        <p:txBody>
          <a:bodyPr/>
          <a:lstStyle>
            <a:lvl1pPr marL="0" indent="0">
              <a:buNone/>
              <a:defRPr sz="2100"/>
            </a:lvl1pPr>
            <a:lvl2pPr marL="682005" indent="0">
              <a:buNone/>
              <a:defRPr sz="1800"/>
            </a:lvl2pPr>
            <a:lvl3pPr marL="1364010" indent="0">
              <a:buNone/>
              <a:defRPr sz="1500"/>
            </a:lvl3pPr>
            <a:lvl4pPr marL="2046016" indent="0">
              <a:buNone/>
              <a:defRPr sz="1300"/>
            </a:lvl4pPr>
            <a:lvl5pPr marL="2728021" indent="0">
              <a:buNone/>
              <a:defRPr sz="1300"/>
            </a:lvl5pPr>
            <a:lvl6pPr marL="3410026" indent="0">
              <a:buNone/>
              <a:defRPr sz="1300"/>
            </a:lvl6pPr>
            <a:lvl7pPr marL="4092031" indent="0">
              <a:buNone/>
              <a:defRPr sz="1300"/>
            </a:lvl7pPr>
            <a:lvl8pPr marL="4774037" indent="0">
              <a:buNone/>
              <a:defRPr sz="1300"/>
            </a:lvl8pPr>
            <a:lvl9pPr marL="5456042" indent="0">
              <a:buNone/>
              <a:defRPr sz="13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9B1AFD-E99B-4243-BEDC-29AD1C16E3D3}" type="datetimeFigureOut">
              <a:rPr lang="es-CL" smtClean="0"/>
              <a:t>07-01-2022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A26D4B6-D4AA-4C3D-836E-D6FED446F608}" type="slidenum">
              <a:rPr lang="es-CL" smtClean="0"/>
              <a:t>‹Nº›</a:t>
            </a:fld>
            <a:endParaRPr lang="es-CL"/>
          </a:p>
        </p:txBody>
      </p:sp>
    </p:spTree>
    <p:extLst>
      <p:ext uri="{BB962C8B-B14F-4D97-AF65-F5344CB8AC3E}">
        <p14:creationId xmlns:p14="http://schemas.microsoft.com/office/powerpoint/2010/main" val="197147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2206" y="622831"/>
            <a:ext cx="9039702" cy="2592123"/>
          </a:xfrm>
          <a:prstGeom prst="rect">
            <a:avLst/>
          </a:prstGeom>
        </p:spPr>
        <p:txBody>
          <a:bodyPr vert="horz" lIns="136401" tIns="68201" rIns="136401" bIns="68201"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502206" y="3628977"/>
            <a:ext cx="9039702" cy="10264088"/>
          </a:xfrm>
          <a:prstGeom prst="rect">
            <a:avLst/>
          </a:prstGeom>
        </p:spPr>
        <p:txBody>
          <a:bodyPr vert="horz" lIns="136401" tIns="68201" rIns="136401" bIns="6820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502206" y="14415088"/>
            <a:ext cx="2343627" cy="828039"/>
          </a:xfrm>
          <a:prstGeom prst="rect">
            <a:avLst/>
          </a:prstGeom>
        </p:spPr>
        <p:txBody>
          <a:bodyPr vert="horz" lIns="136401" tIns="68201" rIns="136401" bIns="68201" rtlCol="0" anchor="ctr"/>
          <a:lstStyle>
            <a:lvl1pPr algn="l">
              <a:defRPr sz="1800">
                <a:solidFill>
                  <a:schemeClr val="tx1">
                    <a:tint val="75000"/>
                  </a:schemeClr>
                </a:solidFill>
              </a:defRPr>
            </a:lvl1pPr>
          </a:lstStyle>
          <a:p>
            <a:fld id="{3C9B1AFD-E99B-4243-BEDC-29AD1C16E3D3}" type="datetimeFigureOut">
              <a:rPr lang="es-CL" smtClean="0"/>
              <a:t>07-01-2022</a:t>
            </a:fld>
            <a:endParaRPr lang="es-CL"/>
          </a:p>
        </p:txBody>
      </p:sp>
      <p:sp>
        <p:nvSpPr>
          <p:cNvPr id="5" name="4 Marcador de pie de página"/>
          <p:cNvSpPr>
            <a:spLocks noGrp="1"/>
          </p:cNvSpPr>
          <p:nvPr>
            <p:ph type="ftr" sz="quarter" idx="3"/>
          </p:nvPr>
        </p:nvSpPr>
        <p:spPr>
          <a:xfrm>
            <a:off x="3431740" y="14415088"/>
            <a:ext cx="3180636" cy="828039"/>
          </a:xfrm>
          <a:prstGeom prst="rect">
            <a:avLst/>
          </a:prstGeom>
        </p:spPr>
        <p:txBody>
          <a:bodyPr vert="horz" lIns="136401" tIns="68201" rIns="136401" bIns="68201" rtlCol="0" anchor="ctr"/>
          <a:lstStyle>
            <a:lvl1pPr algn="ctr">
              <a:defRPr sz="18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7198281" y="14415088"/>
            <a:ext cx="2343627" cy="828039"/>
          </a:xfrm>
          <a:prstGeom prst="rect">
            <a:avLst/>
          </a:prstGeom>
        </p:spPr>
        <p:txBody>
          <a:bodyPr vert="horz" lIns="136401" tIns="68201" rIns="136401" bIns="68201" rtlCol="0" anchor="ctr"/>
          <a:lstStyle>
            <a:lvl1pPr algn="r">
              <a:defRPr sz="1800">
                <a:solidFill>
                  <a:schemeClr val="tx1">
                    <a:tint val="75000"/>
                  </a:schemeClr>
                </a:solidFill>
              </a:defRPr>
            </a:lvl1pPr>
          </a:lstStyle>
          <a:p>
            <a:fld id="{2A26D4B6-D4AA-4C3D-836E-D6FED446F608}" type="slidenum">
              <a:rPr lang="es-CL" smtClean="0"/>
              <a:t>‹Nº›</a:t>
            </a:fld>
            <a:endParaRPr lang="es-CL"/>
          </a:p>
        </p:txBody>
      </p:sp>
    </p:spTree>
    <p:extLst>
      <p:ext uri="{BB962C8B-B14F-4D97-AF65-F5344CB8AC3E}">
        <p14:creationId xmlns:p14="http://schemas.microsoft.com/office/powerpoint/2010/main" val="1865452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64010" rtl="0" eaLnBrk="1" latinLnBrk="0" hangingPunct="1">
        <a:spcBef>
          <a:spcPct val="0"/>
        </a:spcBef>
        <a:buNone/>
        <a:defRPr sz="6600" kern="1200">
          <a:solidFill>
            <a:schemeClr val="tx1"/>
          </a:solidFill>
          <a:latin typeface="+mj-lt"/>
          <a:ea typeface="+mj-ea"/>
          <a:cs typeface="+mj-cs"/>
        </a:defRPr>
      </a:lvl1pPr>
    </p:titleStyle>
    <p:bodyStyle>
      <a:lvl1pPr marL="511504" indent="-511504" algn="l" defTabSz="136401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08259" indent="-426253" algn="l" defTabSz="136401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05013" indent="-341003" algn="l" defTabSz="136401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387018" indent="-341003" algn="l" defTabSz="13640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69024" indent="-341003" algn="l" defTabSz="13640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51029" indent="-341003" algn="l" defTabSz="13640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33034" indent="-341003" algn="l" defTabSz="13640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15039" indent="-341003" algn="l" defTabSz="13640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97045" indent="-341003" algn="l" defTabSz="13640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s-CL"/>
      </a:defPPr>
      <a:lvl1pPr marL="0" algn="l" defTabSz="1364010" rtl="0" eaLnBrk="1" latinLnBrk="0" hangingPunct="1">
        <a:defRPr sz="2700" kern="1200">
          <a:solidFill>
            <a:schemeClr val="tx1"/>
          </a:solidFill>
          <a:latin typeface="+mn-lt"/>
          <a:ea typeface="+mn-ea"/>
          <a:cs typeface="+mn-cs"/>
        </a:defRPr>
      </a:lvl1pPr>
      <a:lvl2pPr marL="682005" algn="l" defTabSz="1364010" rtl="0" eaLnBrk="1" latinLnBrk="0" hangingPunct="1">
        <a:defRPr sz="2700" kern="1200">
          <a:solidFill>
            <a:schemeClr val="tx1"/>
          </a:solidFill>
          <a:latin typeface="+mn-lt"/>
          <a:ea typeface="+mn-ea"/>
          <a:cs typeface="+mn-cs"/>
        </a:defRPr>
      </a:lvl2pPr>
      <a:lvl3pPr marL="1364010" algn="l" defTabSz="1364010" rtl="0" eaLnBrk="1" latinLnBrk="0" hangingPunct="1">
        <a:defRPr sz="2700" kern="1200">
          <a:solidFill>
            <a:schemeClr val="tx1"/>
          </a:solidFill>
          <a:latin typeface="+mn-lt"/>
          <a:ea typeface="+mn-ea"/>
          <a:cs typeface="+mn-cs"/>
        </a:defRPr>
      </a:lvl3pPr>
      <a:lvl4pPr marL="2046016" algn="l" defTabSz="1364010" rtl="0" eaLnBrk="1" latinLnBrk="0" hangingPunct="1">
        <a:defRPr sz="2700" kern="1200">
          <a:solidFill>
            <a:schemeClr val="tx1"/>
          </a:solidFill>
          <a:latin typeface="+mn-lt"/>
          <a:ea typeface="+mn-ea"/>
          <a:cs typeface="+mn-cs"/>
        </a:defRPr>
      </a:lvl4pPr>
      <a:lvl5pPr marL="2728021" algn="l" defTabSz="1364010" rtl="0" eaLnBrk="1" latinLnBrk="0" hangingPunct="1">
        <a:defRPr sz="2700" kern="1200">
          <a:solidFill>
            <a:schemeClr val="tx1"/>
          </a:solidFill>
          <a:latin typeface="+mn-lt"/>
          <a:ea typeface="+mn-ea"/>
          <a:cs typeface="+mn-cs"/>
        </a:defRPr>
      </a:lvl5pPr>
      <a:lvl6pPr marL="3410026" algn="l" defTabSz="1364010" rtl="0" eaLnBrk="1" latinLnBrk="0" hangingPunct="1">
        <a:defRPr sz="2700" kern="1200">
          <a:solidFill>
            <a:schemeClr val="tx1"/>
          </a:solidFill>
          <a:latin typeface="+mn-lt"/>
          <a:ea typeface="+mn-ea"/>
          <a:cs typeface="+mn-cs"/>
        </a:defRPr>
      </a:lvl6pPr>
      <a:lvl7pPr marL="4092031" algn="l" defTabSz="1364010" rtl="0" eaLnBrk="1" latinLnBrk="0" hangingPunct="1">
        <a:defRPr sz="2700" kern="1200">
          <a:solidFill>
            <a:schemeClr val="tx1"/>
          </a:solidFill>
          <a:latin typeface="+mn-lt"/>
          <a:ea typeface="+mn-ea"/>
          <a:cs typeface="+mn-cs"/>
        </a:defRPr>
      </a:lvl7pPr>
      <a:lvl8pPr marL="4774037" algn="l" defTabSz="1364010" rtl="0" eaLnBrk="1" latinLnBrk="0" hangingPunct="1">
        <a:defRPr sz="2700" kern="1200">
          <a:solidFill>
            <a:schemeClr val="tx1"/>
          </a:solidFill>
          <a:latin typeface="+mn-lt"/>
          <a:ea typeface="+mn-ea"/>
          <a:cs typeface="+mn-cs"/>
        </a:defRPr>
      </a:lvl8pPr>
      <a:lvl9pPr marL="5456042" algn="l" defTabSz="136401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elalto.minvu@gmail.com" TargetMode="External"/><Relationship Id="rId5" Type="http://schemas.openxmlformats.org/officeDocument/2006/relationships/hyperlink" Target="https://eae.mma.gob.cl/file/432" TargetMode="External"/><Relationship Id="rId4" Type="http://schemas.openxmlformats.org/officeDocument/2006/relationships/hyperlink" Target="http://www.minvu.c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2258617" y="7522684"/>
            <a:ext cx="2891325" cy="2830535"/>
            <a:chOff x="534033" y="-119418"/>
            <a:chExt cx="6946620" cy="6858000"/>
          </a:xfrm>
        </p:grpSpPr>
        <p:pic>
          <p:nvPicPr>
            <p:cNvPr id="18" name="Imagen 17" descr="Diagrama&#10;&#10;Descripción generada automáticamente"/>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4033" y="-119418"/>
              <a:ext cx="6946620" cy="6858000"/>
            </a:xfrm>
            <a:prstGeom prst="rect">
              <a:avLst/>
            </a:prstGeom>
          </p:spPr>
        </p:pic>
        <p:grpSp>
          <p:nvGrpSpPr>
            <p:cNvPr id="20" name="Grupo 19"/>
            <p:cNvGrpSpPr/>
            <p:nvPr/>
          </p:nvGrpSpPr>
          <p:grpSpPr>
            <a:xfrm>
              <a:off x="1672285" y="1186860"/>
              <a:ext cx="3506472" cy="3934481"/>
              <a:chOff x="1672285" y="1186860"/>
              <a:chExt cx="3506472" cy="3934481"/>
            </a:xfrm>
          </p:grpSpPr>
          <p:grpSp>
            <p:nvGrpSpPr>
              <p:cNvPr id="21" name="Grupo 20"/>
              <p:cNvGrpSpPr/>
              <p:nvPr/>
            </p:nvGrpSpPr>
            <p:grpSpPr>
              <a:xfrm>
                <a:off x="1886350" y="1775461"/>
                <a:ext cx="866797" cy="716561"/>
                <a:chOff x="1886350" y="1775461"/>
                <a:chExt cx="1076326" cy="922343"/>
              </a:xfrm>
            </p:grpSpPr>
            <p:sp>
              <p:nvSpPr>
                <p:cNvPr id="33" name="Elipse 32"/>
                <p:cNvSpPr/>
                <p:nvPr/>
              </p:nvSpPr>
              <p:spPr>
                <a:xfrm>
                  <a:off x="2102454" y="1912999"/>
                  <a:ext cx="685800" cy="641350"/>
                </a:xfrm>
                <a:prstGeom prst="ellipse">
                  <a:avLst/>
                </a:prstGeom>
                <a:grpFill/>
                <a:ln w="12700" cap="flat" cmpd="sng" algn="ctr">
                  <a:noFill/>
                  <a:prstDash val="solid"/>
                  <a:miter lim="800000"/>
                </a:ln>
                <a:effectLst/>
              </p:spPr>
              <p:txBody>
                <a:bodyPr rtlCol="0" anchor="ctr"/>
                <a:lstStyle/>
                <a:p>
                  <a:endParaRPr lang="es-CL"/>
                </a:p>
              </p:txBody>
            </p:sp>
            <p:sp>
              <p:nvSpPr>
                <p:cNvPr id="34" name="Flecha: a la derecha 51"/>
                <p:cNvSpPr/>
                <p:nvPr/>
              </p:nvSpPr>
              <p:spPr>
                <a:xfrm rot="8038618">
                  <a:off x="1880000" y="2421802"/>
                  <a:ext cx="279400" cy="266700"/>
                </a:xfrm>
                <a:prstGeom prst="rightArrow">
                  <a:avLst/>
                </a:prstGeom>
                <a:grpFill/>
                <a:ln w="12700" cap="flat" cmpd="sng" algn="ctr">
                  <a:noFill/>
                  <a:prstDash val="solid"/>
                  <a:miter lim="800000"/>
                </a:ln>
                <a:effectLst/>
              </p:spPr>
              <p:txBody>
                <a:bodyPr rtlCol="0" anchor="ctr"/>
                <a:lstStyle/>
                <a:p>
                  <a:endParaRPr lang="es-CL"/>
                </a:p>
              </p:txBody>
            </p:sp>
            <p:sp>
              <p:nvSpPr>
                <p:cNvPr id="35" name="Flecha: a la derecha 52"/>
                <p:cNvSpPr/>
                <p:nvPr/>
              </p:nvSpPr>
              <p:spPr>
                <a:xfrm rot="12935150">
                  <a:off x="1888040" y="1775461"/>
                  <a:ext cx="279400" cy="266700"/>
                </a:xfrm>
                <a:prstGeom prst="rightArrow">
                  <a:avLst/>
                </a:prstGeom>
                <a:grpFill/>
                <a:ln w="12700" cap="flat" cmpd="sng" algn="ctr">
                  <a:noFill/>
                  <a:prstDash val="solid"/>
                  <a:miter lim="800000"/>
                </a:ln>
                <a:effectLst/>
              </p:spPr>
              <p:txBody>
                <a:bodyPr rtlCol="0" anchor="ctr"/>
                <a:lstStyle/>
                <a:p>
                  <a:endParaRPr lang="es-CL"/>
                </a:p>
              </p:txBody>
            </p:sp>
            <p:sp>
              <p:nvSpPr>
                <p:cNvPr id="36" name="Flecha: a la derecha 53"/>
                <p:cNvSpPr/>
                <p:nvPr/>
              </p:nvSpPr>
              <p:spPr>
                <a:xfrm rot="2843887">
                  <a:off x="2661409" y="2424754"/>
                  <a:ext cx="279400" cy="266700"/>
                </a:xfrm>
                <a:prstGeom prst="rightArrow">
                  <a:avLst/>
                </a:prstGeom>
                <a:grpFill/>
                <a:ln w="12700" cap="flat" cmpd="sng" algn="ctr">
                  <a:noFill/>
                  <a:prstDash val="solid"/>
                  <a:miter lim="800000"/>
                </a:ln>
                <a:effectLst/>
              </p:spPr>
              <p:txBody>
                <a:bodyPr rtlCol="0" anchor="ctr"/>
                <a:lstStyle/>
                <a:p>
                  <a:endParaRPr lang="es-CL"/>
                </a:p>
              </p:txBody>
            </p:sp>
            <p:sp>
              <p:nvSpPr>
                <p:cNvPr id="37" name="Flecha: a la derecha 54"/>
                <p:cNvSpPr/>
                <p:nvPr/>
              </p:nvSpPr>
              <p:spPr>
                <a:xfrm rot="19058883">
                  <a:off x="2683276" y="1775461"/>
                  <a:ext cx="279400" cy="266700"/>
                </a:xfrm>
                <a:prstGeom prst="rightArrow">
                  <a:avLst/>
                </a:prstGeom>
                <a:grpFill/>
                <a:ln w="12700" cap="flat" cmpd="sng" algn="ctr">
                  <a:noFill/>
                  <a:prstDash val="solid"/>
                  <a:miter lim="800000"/>
                </a:ln>
                <a:effectLst/>
              </p:spPr>
              <p:txBody>
                <a:bodyPr rtlCol="0" anchor="ctr"/>
                <a:lstStyle/>
                <a:p>
                  <a:endParaRPr lang="es-CL"/>
                </a:p>
              </p:txBody>
            </p:sp>
          </p:grpSp>
          <p:sp>
            <p:nvSpPr>
              <p:cNvPr id="22" name="Forma libre: forma 56"/>
              <p:cNvSpPr/>
              <p:nvPr/>
            </p:nvSpPr>
            <p:spPr>
              <a:xfrm>
                <a:off x="3399505" y="2672988"/>
                <a:ext cx="1142999" cy="1038226"/>
              </a:xfrm>
              <a:custGeom>
                <a:avLst/>
                <a:gdLst>
                  <a:gd name="connsiteX0" fmla="*/ 114300 w 1176338"/>
                  <a:gd name="connsiteY0" fmla="*/ 1052513 h 1052513"/>
                  <a:gd name="connsiteX1" fmla="*/ 166688 w 1176338"/>
                  <a:gd name="connsiteY1" fmla="*/ 1052513 h 1052513"/>
                  <a:gd name="connsiteX2" fmla="*/ 1176338 w 1176338"/>
                  <a:gd name="connsiteY2" fmla="*/ 147638 h 1052513"/>
                  <a:gd name="connsiteX3" fmla="*/ 1033463 w 1176338"/>
                  <a:gd name="connsiteY3" fmla="*/ 0 h 1052513"/>
                  <a:gd name="connsiteX4" fmla="*/ 0 w 1176338"/>
                  <a:gd name="connsiteY4" fmla="*/ 971550 h 1052513"/>
                  <a:gd name="connsiteX5" fmla="*/ 114300 w 1176338"/>
                  <a:gd name="connsiteY5" fmla="*/ 1052513 h 1052513"/>
                  <a:gd name="connsiteX0" fmla="*/ 80962 w 1143000"/>
                  <a:gd name="connsiteY0" fmla="*/ 1052513 h 1052513"/>
                  <a:gd name="connsiteX1" fmla="*/ 133350 w 1143000"/>
                  <a:gd name="connsiteY1" fmla="*/ 1052513 h 1052513"/>
                  <a:gd name="connsiteX2" fmla="*/ 1143000 w 1143000"/>
                  <a:gd name="connsiteY2" fmla="*/ 147638 h 1052513"/>
                  <a:gd name="connsiteX3" fmla="*/ 1000125 w 1143000"/>
                  <a:gd name="connsiteY3" fmla="*/ 0 h 1052513"/>
                  <a:gd name="connsiteX4" fmla="*/ 0 w 1143000"/>
                  <a:gd name="connsiteY4" fmla="*/ 914400 h 1052513"/>
                  <a:gd name="connsiteX5" fmla="*/ 80962 w 1143000"/>
                  <a:gd name="connsiteY5" fmla="*/ 1052513 h 1052513"/>
                  <a:gd name="connsiteX0" fmla="*/ 90487 w 1143000"/>
                  <a:gd name="connsiteY0" fmla="*/ 1042988 h 1052513"/>
                  <a:gd name="connsiteX1" fmla="*/ 133350 w 1143000"/>
                  <a:gd name="connsiteY1" fmla="*/ 1052513 h 1052513"/>
                  <a:gd name="connsiteX2" fmla="*/ 1143000 w 1143000"/>
                  <a:gd name="connsiteY2" fmla="*/ 147638 h 1052513"/>
                  <a:gd name="connsiteX3" fmla="*/ 1000125 w 1143000"/>
                  <a:gd name="connsiteY3" fmla="*/ 0 h 1052513"/>
                  <a:gd name="connsiteX4" fmla="*/ 0 w 1143000"/>
                  <a:gd name="connsiteY4" fmla="*/ 914400 h 1052513"/>
                  <a:gd name="connsiteX5" fmla="*/ 90487 w 1143000"/>
                  <a:gd name="connsiteY5" fmla="*/ 1042988 h 1052513"/>
                  <a:gd name="connsiteX0" fmla="*/ 90487 w 1143000"/>
                  <a:gd name="connsiteY0" fmla="*/ 1042988 h 1042988"/>
                  <a:gd name="connsiteX1" fmla="*/ 166687 w 1143000"/>
                  <a:gd name="connsiteY1" fmla="*/ 1038226 h 1042988"/>
                  <a:gd name="connsiteX2" fmla="*/ 1143000 w 1143000"/>
                  <a:gd name="connsiteY2" fmla="*/ 147638 h 1042988"/>
                  <a:gd name="connsiteX3" fmla="*/ 1000125 w 1143000"/>
                  <a:gd name="connsiteY3" fmla="*/ 0 h 1042988"/>
                  <a:gd name="connsiteX4" fmla="*/ 0 w 1143000"/>
                  <a:gd name="connsiteY4" fmla="*/ 914400 h 1042988"/>
                  <a:gd name="connsiteX5" fmla="*/ 90487 w 1143000"/>
                  <a:gd name="connsiteY5" fmla="*/ 1042988 h 1042988"/>
                  <a:gd name="connsiteX0" fmla="*/ 104775 w 1143000"/>
                  <a:gd name="connsiteY0" fmla="*/ 1014413 h 1038226"/>
                  <a:gd name="connsiteX1" fmla="*/ 166687 w 1143000"/>
                  <a:gd name="connsiteY1" fmla="*/ 1038226 h 1038226"/>
                  <a:gd name="connsiteX2" fmla="*/ 1143000 w 1143000"/>
                  <a:gd name="connsiteY2" fmla="*/ 147638 h 1038226"/>
                  <a:gd name="connsiteX3" fmla="*/ 1000125 w 1143000"/>
                  <a:gd name="connsiteY3" fmla="*/ 0 h 1038226"/>
                  <a:gd name="connsiteX4" fmla="*/ 0 w 1143000"/>
                  <a:gd name="connsiteY4" fmla="*/ 914400 h 1038226"/>
                  <a:gd name="connsiteX5" fmla="*/ 104775 w 1143000"/>
                  <a:gd name="connsiteY5" fmla="*/ 1014413 h 103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 h="1038226">
                    <a:moveTo>
                      <a:pt x="104775" y="1014413"/>
                    </a:moveTo>
                    <a:lnTo>
                      <a:pt x="166687" y="1038226"/>
                    </a:lnTo>
                    <a:lnTo>
                      <a:pt x="1143000" y="147638"/>
                    </a:lnTo>
                    <a:lnTo>
                      <a:pt x="1000125" y="0"/>
                    </a:lnTo>
                    <a:lnTo>
                      <a:pt x="0" y="914400"/>
                    </a:lnTo>
                    <a:lnTo>
                      <a:pt x="104775" y="1014413"/>
                    </a:lnTo>
                    <a:close/>
                  </a:path>
                </a:pathLst>
              </a:custGeom>
              <a:solidFill>
                <a:srgbClr val="ED7D31">
                  <a:lumMod val="75000"/>
                </a:srgbClr>
              </a:solidFill>
              <a:ln w="12700" cap="flat" cmpd="sng" algn="ctr">
                <a:noFill/>
                <a:prstDash val="solid"/>
                <a:miter lim="800000"/>
              </a:ln>
              <a:effectLst/>
            </p:spPr>
            <p:txBody>
              <a:bodyPr rtlCol="0" anchor="ctr"/>
              <a:lstStyle/>
              <a:p>
                <a:endParaRPr lang="es-CL"/>
              </a:p>
            </p:txBody>
          </p:sp>
          <p:sp>
            <p:nvSpPr>
              <p:cNvPr id="24" name="Forma libre: forma 57"/>
              <p:cNvSpPr/>
              <p:nvPr/>
            </p:nvSpPr>
            <p:spPr>
              <a:xfrm>
                <a:off x="3687179" y="2968264"/>
                <a:ext cx="1081089" cy="1042988"/>
              </a:xfrm>
              <a:custGeom>
                <a:avLst/>
                <a:gdLst>
                  <a:gd name="connsiteX0" fmla="*/ 142875 w 1123950"/>
                  <a:gd name="connsiteY0" fmla="*/ 1066800 h 1066800"/>
                  <a:gd name="connsiteX1" fmla="*/ 4762 w 1123950"/>
                  <a:gd name="connsiteY1" fmla="*/ 928687 h 1066800"/>
                  <a:gd name="connsiteX2" fmla="*/ 0 w 1123950"/>
                  <a:gd name="connsiteY2" fmla="*/ 876300 h 1066800"/>
                  <a:gd name="connsiteX3" fmla="*/ 981075 w 1123950"/>
                  <a:gd name="connsiteY3" fmla="*/ 0 h 1066800"/>
                  <a:gd name="connsiteX4" fmla="*/ 1123950 w 1123950"/>
                  <a:gd name="connsiteY4" fmla="*/ 166687 h 1066800"/>
                  <a:gd name="connsiteX5" fmla="*/ 142875 w 1123950"/>
                  <a:gd name="connsiteY5" fmla="*/ 1066800 h 1066800"/>
                  <a:gd name="connsiteX0" fmla="*/ 138113 w 1119188"/>
                  <a:gd name="connsiteY0" fmla="*/ 1066800 h 1066800"/>
                  <a:gd name="connsiteX1" fmla="*/ 0 w 1119188"/>
                  <a:gd name="connsiteY1" fmla="*/ 928687 h 1066800"/>
                  <a:gd name="connsiteX2" fmla="*/ 33338 w 1119188"/>
                  <a:gd name="connsiteY2" fmla="*/ 842962 h 1066800"/>
                  <a:gd name="connsiteX3" fmla="*/ 976313 w 1119188"/>
                  <a:gd name="connsiteY3" fmla="*/ 0 h 1066800"/>
                  <a:gd name="connsiteX4" fmla="*/ 1119188 w 1119188"/>
                  <a:gd name="connsiteY4" fmla="*/ 166687 h 1066800"/>
                  <a:gd name="connsiteX5" fmla="*/ 138113 w 1119188"/>
                  <a:gd name="connsiteY5" fmla="*/ 1066800 h 1066800"/>
                  <a:gd name="connsiteX0" fmla="*/ 104775 w 1085850"/>
                  <a:gd name="connsiteY0" fmla="*/ 1066800 h 1066800"/>
                  <a:gd name="connsiteX1" fmla="*/ 4762 w 1085850"/>
                  <a:gd name="connsiteY1" fmla="*/ 928687 h 1066800"/>
                  <a:gd name="connsiteX2" fmla="*/ 0 w 1085850"/>
                  <a:gd name="connsiteY2" fmla="*/ 842962 h 1066800"/>
                  <a:gd name="connsiteX3" fmla="*/ 942975 w 1085850"/>
                  <a:gd name="connsiteY3" fmla="*/ 0 h 1066800"/>
                  <a:gd name="connsiteX4" fmla="*/ 1085850 w 1085850"/>
                  <a:gd name="connsiteY4" fmla="*/ 166687 h 1066800"/>
                  <a:gd name="connsiteX5" fmla="*/ 104775 w 1085850"/>
                  <a:gd name="connsiteY5" fmla="*/ 1066800 h 1066800"/>
                  <a:gd name="connsiteX0" fmla="*/ 119063 w 1085850"/>
                  <a:gd name="connsiteY0" fmla="*/ 1052513 h 1052513"/>
                  <a:gd name="connsiteX1" fmla="*/ 4762 w 1085850"/>
                  <a:gd name="connsiteY1" fmla="*/ 928687 h 1052513"/>
                  <a:gd name="connsiteX2" fmla="*/ 0 w 1085850"/>
                  <a:gd name="connsiteY2" fmla="*/ 842962 h 1052513"/>
                  <a:gd name="connsiteX3" fmla="*/ 942975 w 1085850"/>
                  <a:gd name="connsiteY3" fmla="*/ 0 h 1052513"/>
                  <a:gd name="connsiteX4" fmla="*/ 1085850 w 1085850"/>
                  <a:gd name="connsiteY4" fmla="*/ 166687 h 1052513"/>
                  <a:gd name="connsiteX5" fmla="*/ 119063 w 1085850"/>
                  <a:gd name="connsiteY5" fmla="*/ 1052513 h 1052513"/>
                  <a:gd name="connsiteX0" fmla="*/ 152400 w 1085850"/>
                  <a:gd name="connsiteY0" fmla="*/ 1033463 h 1033463"/>
                  <a:gd name="connsiteX1" fmla="*/ 4762 w 1085850"/>
                  <a:gd name="connsiteY1" fmla="*/ 928687 h 1033463"/>
                  <a:gd name="connsiteX2" fmla="*/ 0 w 1085850"/>
                  <a:gd name="connsiteY2" fmla="*/ 842962 h 1033463"/>
                  <a:gd name="connsiteX3" fmla="*/ 942975 w 1085850"/>
                  <a:gd name="connsiteY3" fmla="*/ 0 h 1033463"/>
                  <a:gd name="connsiteX4" fmla="*/ 1085850 w 1085850"/>
                  <a:gd name="connsiteY4" fmla="*/ 166687 h 1033463"/>
                  <a:gd name="connsiteX5" fmla="*/ 152400 w 1085850"/>
                  <a:gd name="connsiteY5" fmla="*/ 1033463 h 1033463"/>
                  <a:gd name="connsiteX0" fmla="*/ 147638 w 1081088"/>
                  <a:gd name="connsiteY0" fmla="*/ 1033463 h 1033463"/>
                  <a:gd name="connsiteX1" fmla="*/ 0 w 1081088"/>
                  <a:gd name="connsiteY1" fmla="*/ 928687 h 1033463"/>
                  <a:gd name="connsiteX2" fmla="*/ 14288 w 1081088"/>
                  <a:gd name="connsiteY2" fmla="*/ 847724 h 1033463"/>
                  <a:gd name="connsiteX3" fmla="*/ 938213 w 1081088"/>
                  <a:gd name="connsiteY3" fmla="*/ 0 h 1033463"/>
                  <a:gd name="connsiteX4" fmla="*/ 1081088 w 1081088"/>
                  <a:gd name="connsiteY4" fmla="*/ 166687 h 1033463"/>
                  <a:gd name="connsiteX5" fmla="*/ 147638 w 1081088"/>
                  <a:gd name="connsiteY5" fmla="*/ 1033463 h 1033463"/>
                  <a:gd name="connsiteX0" fmla="*/ 128588 w 1081088"/>
                  <a:gd name="connsiteY0" fmla="*/ 1042988 h 1042988"/>
                  <a:gd name="connsiteX1" fmla="*/ 0 w 1081088"/>
                  <a:gd name="connsiteY1" fmla="*/ 928687 h 1042988"/>
                  <a:gd name="connsiteX2" fmla="*/ 14288 w 1081088"/>
                  <a:gd name="connsiteY2" fmla="*/ 847724 h 1042988"/>
                  <a:gd name="connsiteX3" fmla="*/ 938213 w 1081088"/>
                  <a:gd name="connsiteY3" fmla="*/ 0 h 1042988"/>
                  <a:gd name="connsiteX4" fmla="*/ 1081088 w 1081088"/>
                  <a:gd name="connsiteY4" fmla="*/ 166687 h 1042988"/>
                  <a:gd name="connsiteX5" fmla="*/ 128588 w 1081088"/>
                  <a:gd name="connsiteY5" fmla="*/ 1042988 h 10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1042988">
                    <a:moveTo>
                      <a:pt x="128588" y="1042988"/>
                    </a:moveTo>
                    <a:lnTo>
                      <a:pt x="0" y="928687"/>
                    </a:lnTo>
                    <a:lnTo>
                      <a:pt x="14288" y="847724"/>
                    </a:lnTo>
                    <a:lnTo>
                      <a:pt x="938213" y="0"/>
                    </a:lnTo>
                    <a:lnTo>
                      <a:pt x="1081088" y="166687"/>
                    </a:lnTo>
                    <a:lnTo>
                      <a:pt x="128588" y="1042988"/>
                    </a:lnTo>
                    <a:close/>
                  </a:path>
                </a:pathLst>
              </a:custGeom>
              <a:solidFill>
                <a:srgbClr val="ED7D31">
                  <a:lumMod val="75000"/>
                </a:srgbClr>
              </a:solidFill>
              <a:ln w="12700" cap="flat" cmpd="sng" algn="ctr">
                <a:noFill/>
                <a:prstDash val="solid"/>
                <a:miter lim="800000"/>
              </a:ln>
              <a:effectLst/>
            </p:spPr>
            <p:txBody>
              <a:bodyPr rtlCol="0" anchor="ctr"/>
              <a:lstStyle/>
              <a:p>
                <a:endParaRPr lang="es-CL"/>
              </a:p>
            </p:txBody>
          </p:sp>
          <p:sp>
            <p:nvSpPr>
              <p:cNvPr id="28" name="Forma libre: forma 58"/>
              <p:cNvSpPr/>
              <p:nvPr/>
            </p:nvSpPr>
            <p:spPr>
              <a:xfrm>
                <a:off x="1796703" y="1850711"/>
                <a:ext cx="900113" cy="866774"/>
              </a:xfrm>
              <a:custGeom>
                <a:avLst/>
                <a:gdLst>
                  <a:gd name="connsiteX0" fmla="*/ 0 w 900113"/>
                  <a:gd name="connsiteY0" fmla="*/ 133350 h 866775"/>
                  <a:gd name="connsiteX1" fmla="*/ 142875 w 900113"/>
                  <a:gd name="connsiteY1" fmla="*/ 0 h 866775"/>
                  <a:gd name="connsiteX2" fmla="*/ 900113 w 900113"/>
                  <a:gd name="connsiteY2" fmla="*/ 733425 h 866775"/>
                  <a:gd name="connsiteX3" fmla="*/ 752475 w 900113"/>
                  <a:gd name="connsiteY3" fmla="*/ 866775 h 866775"/>
                  <a:gd name="connsiteX4" fmla="*/ 0 w 900113"/>
                  <a:gd name="connsiteY4" fmla="*/ 133350 h 86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3" h="866775">
                    <a:moveTo>
                      <a:pt x="0" y="133350"/>
                    </a:moveTo>
                    <a:lnTo>
                      <a:pt x="142875" y="0"/>
                    </a:lnTo>
                    <a:lnTo>
                      <a:pt x="900113" y="733425"/>
                    </a:lnTo>
                    <a:lnTo>
                      <a:pt x="752475" y="866775"/>
                    </a:lnTo>
                    <a:lnTo>
                      <a:pt x="0" y="133350"/>
                    </a:lnTo>
                    <a:close/>
                  </a:path>
                </a:pathLst>
              </a:custGeom>
              <a:solidFill>
                <a:srgbClr val="ED7D31">
                  <a:lumMod val="75000"/>
                </a:srgbClr>
              </a:solidFill>
              <a:ln w="12700" cap="flat" cmpd="sng" algn="ctr">
                <a:noFill/>
                <a:prstDash val="solid"/>
                <a:miter lim="800000"/>
              </a:ln>
              <a:effectLst/>
            </p:spPr>
            <p:txBody>
              <a:bodyPr rtlCol="0" anchor="ctr"/>
              <a:lstStyle/>
              <a:p>
                <a:endParaRPr lang="es-CL"/>
              </a:p>
            </p:txBody>
          </p:sp>
          <p:sp>
            <p:nvSpPr>
              <p:cNvPr id="29" name="Forma libre: forma 59"/>
              <p:cNvSpPr/>
              <p:nvPr/>
            </p:nvSpPr>
            <p:spPr>
              <a:xfrm>
                <a:off x="2789936" y="2829728"/>
                <a:ext cx="657224" cy="628650"/>
              </a:xfrm>
              <a:custGeom>
                <a:avLst/>
                <a:gdLst>
                  <a:gd name="connsiteX0" fmla="*/ 0 w 657225"/>
                  <a:gd name="connsiteY0" fmla="*/ 119063 h 628650"/>
                  <a:gd name="connsiteX1" fmla="*/ 123825 w 657225"/>
                  <a:gd name="connsiteY1" fmla="*/ 0 h 628650"/>
                  <a:gd name="connsiteX2" fmla="*/ 657225 w 657225"/>
                  <a:gd name="connsiteY2" fmla="*/ 509588 h 628650"/>
                  <a:gd name="connsiteX3" fmla="*/ 504825 w 657225"/>
                  <a:gd name="connsiteY3" fmla="*/ 628650 h 628650"/>
                  <a:gd name="connsiteX4" fmla="*/ 0 w 657225"/>
                  <a:gd name="connsiteY4" fmla="*/ 119063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5" h="628650">
                    <a:moveTo>
                      <a:pt x="0" y="119063"/>
                    </a:moveTo>
                    <a:lnTo>
                      <a:pt x="123825" y="0"/>
                    </a:lnTo>
                    <a:lnTo>
                      <a:pt x="657225" y="509588"/>
                    </a:lnTo>
                    <a:lnTo>
                      <a:pt x="504825" y="628650"/>
                    </a:lnTo>
                    <a:lnTo>
                      <a:pt x="0" y="119063"/>
                    </a:lnTo>
                    <a:close/>
                  </a:path>
                </a:pathLst>
              </a:custGeom>
              <a:solidFill>
                <a:srgbClr val="ED7D31">
                  <a:lumMod val="75000"/>
                </a:srgbClr>
              </a:solidFill>
              <a:ln w="12700" cap="flat" cmpd="sng" algn="ctr">
                <a:noFill/>
                <a:prstDash val="solid"/>
                <a:miter lim="800000"/>
              </a:ln>
              <a:effectLst/>
            </p:spPr>
            <p:txBody>
              <a:bodyPr rtlCol="0" anchor="ctr"/>
              <a:lstStyle/>
              <a:p>
                <a:endParaRPr lang="es-CL"/>
              </a:p>
            </p:txBody>
          </p:sp>
          <p:sp>
            <p:nvSpPr>
              <p:cNvPr id="31" name="Forma libre: forma 60"/>
              <p:cNvSpPr/>
              <p:nvPr/>
            </p:nvSpPr>
            <p:spPr>
              <a:xfrm>
                <a:off x="4002420" y="3925953"/>
                <a:ext cx="1176337" cy="1195388"/>
              </a:xfrm>
              <a:custGeom>
                <a:avLst/>
                <a:gdLst>
                  <a:gd name="connsiteX0" fmla="*/ 1185863 w 1185863"/>
                  <a:gd name="connsiteY0" fmla="*/ 1042988 h 1171575"/>
                  <a:gd name="connsiteX1" fmla="*/ 1109663 w 1185863"/>
                  <a:gd name="connsiteY1" fmla="*/ 1171575 h 1171575"/>
                  <a:gd name="connsiteX2" fmla="*/ 0 w 1185863"/>
                  <a:gd name="connsiteY2" fmla="*/ 119063 h 1171575"/>
                  <a:gd name="connsiteX3" fmla="*/ 147638 w 1185863"/>
                  <a:gd name="connsiteY3" fmla="*/ 0 h 1171575"/>
                  <a:gd name="connsiteX4" fmla="*/ 1185863 w 1185863"/>
                  <a:gd name="connsiteY4" fmla="*/ 1042988 h 1171575"/>
                  <a:gd name="connsiteX0" fmla="*/ 1185863 w 1185863"/>
                  <a:gd name="connsiteY0" fmla="*/ 1066801 h 1195388"/>
                  <a:gd name="connsiteX1" fmla="*/ 1109663 w 1185863"/>
                  <a:gd name="connsiteY1" fmla="*/ 1195388 h 1195388"/>
                  <a:gd name="connsiteX2" fmla="*/ 0 w 1185863"/>
                  <a:gd name="connsiteY2" fmla="*/ 142876 h 1195388"/>
                  <a:gd name="connsiteX3" fmla="*/ 133351 w 1185863"/>
                  <a:gd name="connsiteY3" fmla="*/ 0 h 1195388"/>
                  <a:gd name="connsiteX4" fmla="*/ 1185863 w 1185863"/>
                  <a:gd name="connsiteY4" fmla="*/ 1066801 h 1195388"/>
                  <a:gd name="connsiteX0" fmla="*/ 1195388 w 1195388"/>
                  <a:gd name="connsiteY0" fmla="*/ 1066801 h 1195388"/>
                  <a:gd name="connsiteX1" fmla="*/ 1119188 w 1195388"/>
                  <a:gd name="connsiteY1" fmla="*/ 1195388 h 1195388"/>
                  <a:gd name="connsiteX2" fmla="*/ 0 w 1195388"/>
                  <a:gd name="connsiteY2" fmla="*/ 157164 h 1195388"/>
                  <a:gd name="connsiteX3" fmla="*/ 142876 w 1195388"/>
                  <a:gd name="connsiteY3" fmla="*/ 0 h 1195388"/>
                  <a:gd name="connsiteX4" fmla="*/ 1195388 w 1195388"/>
                  <a:gd name="connsiteY4" fmla="*/ 1066801 h 1195388"/>
                  <a:gd name="connsiteX0" fmla="*/ 1195388 w 1195388"/>
                  <a:gd name="connsiteY0" fmla="*/ 995363 h 1195388"/>
                  <a:gd name="connsiteX1" fmla="*/ 1119188 w 1195388"/>
                  <a:gd name="connsiteY1" fmla="*/ 1195388 h 1195388"/>
                  <a:gd name="connsiteX2" fmla="*/ 0 w 1195388"/>
                  <a:gd name="connsiteY2" fmla="*/ 157164 h 1195388"/>
                  <a:gd name="connsiteX3" fmla="*/ 142876 w 1195388"/>
                  <a:gd name="connsiteY3" fmla="*/ 0 h 1195388"/>
                  <a:gd name="connsiteX4" fmla="*/ 1195388 w 1195388"/>
                  <a:gd name="connsiteY4" fmla="*/ 995363 h 1195388"/>
                  <a:gd name="connsiteX0" fmla="*/ 1176338 w 1176338"/>
                  <a:gd name="connsiteY0" fmla="*/ 1000126 h 1195388"/>
                  <a:gd name="connsiteX1" fmla="*/ 1119188 w 1176338"/>
                  <a:gd name="connsiteY1" fmla="*/ 1195388 h 1195388"/>
                  <a:gd name="connsiteX2" fmla="*/ 0 w 1176338"/>
                  <a:gd name="connsiteY2" fmla="*/ 157164 h 1195388"/>
                  <a:gd name="connsiteX3" fmla="*/ 142876 w 1176338"/>
                  <a:gd name="connsiteY3" fmla="*/ 0 h 1195388"/>
                  <a:gd name="connsiteX4" fmla="*/ 1176338 w 1176338"/>
                  <a:gd name="connsiteY4" fmla="*/ 1000126 h 1195388"/>
                  <a:gd name="connsiteX0" fmla="*/ 1176338 w 1176338"/>
                  <a:gd name="connsiteY0" fmla="*/ 1019176 h 1195388"/>
                  <a:gd name="connsiteX1" fmla="*/ 1119188 w 1176338"/>
                  <a:gd name="connsiteY1" fmla="*/ 1195388 h 1195388"/>
                  <a:gd name="connsiteX2" fmla="*/ 0 w 1176338"/>
                  <a:gd name="connsiteY2" fmla="*/ 157164 h 1195388"/>
                  <a:gd name="connsiteX3" fmla="*/ 142876 w 1176338"/>
                  <a:gd name="connsiteY3" fmla="*/ 0 h 1195388"/>
                  <a:gd name="connsiteX4" fmla="*/ 1176338 w 1176338"/>
                  <a:gd name="connsiteY4" fmla="*/ 1019176 h 1195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338" h="1195388">
                    <a:moveTo>
                      <a:pt x="1176338" y="1019176"/>
                    </a:moveTo>
                    <a:lnTo>
                      <a:pt x="1119188" y="1195388"/>
                    </a:lnTo>
                    <a:lnTo>
                      <a:pt x="0" y="157164"/>
                    </a:lnTo>
                    <a:lnTo>
                      <a:pt x="142876" y="0"/>
                    </a:lnTo>
                    <a:lnTo>
                      <a:pt x="1176338" y="1019176"/>
                    </a:lnTo>
                    <a:close/>
                  </a:path>
                </a:pathLst>
              </a:custGeom>
              <a:solidFill>
                <a:srgbClr val="ED7D31">
                  <a:lumMod val="75000"/>
                </a:srgbClr>
              </a:solidFill>
              <a:ln w="12700" cap="flat" cmpd="sng" algn="ctr">
                <a:noFill/>
                <a:prstDash val="solid"/>
                <a:miter lim="800000"/>
              </a:ln>
              <a:effectLst/>
            </p:spPr>
            <p:txBody>
              <a:bodyPr rtlCol="0" anchor="ctr"/>
              <a:lstStyle/>
              <a:p>
                <a:endParaRPr lang="es-CL"/>
              </a:p>
            </p:txBody>
          </p:sp>
          <p:sp>
            <p:nvSpPr>
              <p:cNvPr id="32" name="Forma libre: forma 61"/>
              <p:cNvSpPr/>
              <p:nvPr/>
            </p:nvSpPr>
            <p:spPr>
              <a:xfrm>
                <a:off x="1672285" y="1186860"/>
                <a:ext cx="1203960" cy="594360"/>
              </a:xfrm>
              <a:custGeom>
                <a:avLst/>
                <a:gdLst>
                  <a:gd name="connsiteX0" fmla="*/ 0 w 1203960"/>
                  <a:gd name="connsiteY0" fmla="*/ 426720 h 563880"/>
                  <a:gd name="connsiteX1" fmla="*/ 1074420 w 1203960"/>
                  <a:gd name="connsiteY1" fmla="*/ 0 h 563880"/>
                  <a:gd name="connsiteX2" fmla="*/ 1203960 w 1203960"/>
                  <a:gd name="connsiteY2" fmla="*/ 182880 h 563880"/>
                  <a:gd name="connsiteX3" fmla="*/ 83820 w 1203960"/>
                  <a:gd name="connsiteY3" fmla="*/ 563880 h 563880"/>
                  <a:gd name="connsiteX4" fmla="*/ 0 w 1203960"/>
                  <a:gd name="connsiteY4" fmla="*/ 426720 h 563880"/>
                  <a:gd name="connsiteX0" fmla="*/ 0 w 1203960"/>
                  <a:gd name="connsiteY0" fmla="*/ 426720 h 617220"/>
                  <a:gd name="connsiteX1" fmla="*/ 1074420 w 1203960"/>
                  <a:gd name="connsiteY1" fmla="*/ 0 h 617220"/>
                  <a:gd name="connsiteX2" fmla="*/ 1203960 w 1203960"/>
                  <a:gd name="connsiteY2" fmla="*/ 182880 h 617220"/>
                  <a:gd name="connsiteX3" fmla="*/ 76200 w 1203960"/>
                  <a:gd name="connsiteY3" fmla="*/ 617220 h 617220"/>
                  <a:gd name="connsiteX4" fmla="*/ 0 w 1203960"/>
                  <a:gd name="connsiteY4" fmla="*/ 426720 h 617220"/>
                  <a:gd name="connsiteX0" fmla="*/ 0 w 1203960"/>
                  <a:gd name="connsiteY0" fmla="*/ 388620 h 579120"/>
                  <a:gd name="connsiteX1" fmla="*/ 1028700 w 1203960"/>
                  <a:gd name="connsiteY1" fmla="*/ 0 h 579120"/>
                  <a:gd name="connsiteX2" fmla="*/ 1203960 w 1203960"/>
                  <a:gd name="connsiteY2" fmla="*/ 144780 h 579120"/>
                  <a:gd name="connsiteX3" fmla="*/ 76200 w 1203960"/>
                  <a:gd name="connsiteY3" fmla="*/ 579120 h 579120"/>
                  <a:gd name="connsiteX4" fmla="*/ 0 w 1203960"/>
                  <a:gd name="connsiteY4" fmla="*/ 388620 h 579120"/>
                  <a:gd name="connsiteX0" fmla="*/ 0 w 1203960"/>
                  <a:gd name="connsiteY0" fmla="*/ 403860 h 594360"/>
                  <a:gd name="connsiteX1" fmla="*/ 1059180 w 1203960"/>
                  <a:gd name="connsiteY1" fmla="*/ 0 h 594360"/>
                  <a:gd name="connsiteX2" fmla="*/ 1203960 w 1203960"/>
                  <a:gd name="connsiteY2" fmla="*/ 160020 h 594360"/>
                  <a:gd name="connsiteX3" fmla="*/ 76200 w 1203960"/>
                  <a:gd name="connsiteY3" fmla="*/ 594360 h 594360"/>
                  <a:gd name="connsiteX4" fmla="*/ 0 w 1203960"/>
                  <a:gd name="connsiteY4" fmla="*/ 403860 h 59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960" h="594360">
                    <a:moveTo>
                      <a:pt x="0" y="403860"/>
                    </a:moveTo>
                    <a:lnTo>
                      <a:pt x="1059180" y="0"/>
                    </a:lnTo>
                    <a:lnTo>
                      <a:pt x="1203960" y="160020"/>
                    </a:lnTo>
                    <a:lnTo>
                      <a:pt x="76200" y="594360"/>
                    </a:lnTo>
                    <a:lnTo>
                      <a:pt x="0" y="403860"/>
                    </a:lnTo>
                    <a:close/>
                  </a:path>
                </a:pathLst>
              </a:custGeom>
              <a:solidFill>
                <a:srgbClr val="ED7D31">
                  <a:lumMod val="75000"/>
                </a:srgbClr>
              </a:solidFill>
              <a:ln w="12700" cap="flat" cmpd="sng" algn="ctr">
                <a:noFill/>
                <a:prstDash val="solid"/>
                <a:miter lim="800000"/>
              </a:ln>
              <a:effectLst/>
            </p:spPr>
            <p:txBody>
              <a:bodyPr rtlCol="0" anchor="ctr"/>
              <a:lstStyle/>
              <a:p>
                <a:endParaRPr lang="es-CL"/>
              </a:p>
            </p:txBody>
          </p:sp>
        </p:grpSp>
      </p:grpSp>
      <p:sp>
        <p:nvSpPr>
          <p:cNvPr id="14" name="13 Rectángulo"/>
          <p:cNvSpPr/>
          <p:nvPr/>
        </p:nvSpPr>
        <p:spPr>
          <a:xfrm>
            <a:off x="251226" y="10224156"/>
            <a:ext cx="9492376" cy="3723331"/>
          </a:xfrm>
          <a:prstGeom prst="rect">
            <a:avLst/>
          </a:prstGeom>
          <a:solidFill>
            <a:schemeClr val="accent3">
              <a:lumMod val="20000"/>
              <a:lumOff val="80000"/>
            </a:schemeClr>
          </a:solidFill>
          <a:ln w="57150">
            <a:noFill/>
          </a:ln>
        </p:spPr>
        <p:style>
          <a:lnRef idx="2">
            <a:schemeClr val="accent1"/>
          </a:lnRef>
          <a:fillRef idx="1">
            <a:schemeClr val="lt1"/>
          </a:fillRef>
          <a:effectRef idx="0">
            <a:schemeClr val="accent1"/>
          </a:effectRef>
          <a:fontRef idx="minor">
            <a:schemeClr val="dk1"/>
          </a:fontRef>
        </p:style>
        <p:txBody>
          <a:bodyPr wrap="square" lIns="136401" tIns="68201" rIns="136401" bIns="68201">
            <a:spAutoFit/>
          </a:bodyPr>
          <a:lstStyle/>
          <a:p>
            <a:pPr lvl="0" algn="just"/>
            <a:r>
              <a:rPr lang="es-ES" sz="1400" dirty="0">
                <a:solidFill>
                  <a:schemeClr val="tx2"/>
                </a:solidFill>
                <a:latin typeface="Arial" panose="020B0604020202020204" pitchFamily="34" charset="0"/>
                <a:cs typeface="Arial" panose="020B0604020202020204" pitchFamily="34" charset="0"/>
              </a:rPr>
              <a:t>Desde el proceso </a:t>
            </a:r>
            <a:r>
              <a:rPr lang="es-ES" sz="1400" dirty="0" err="1">
                <a:solidFill>
                  <a:schemeClr val="tx2"/>
                </a:solidFill>
                <a:latin typeface="Arial" panose="020B0604020202020204" pitchFamily="34" charset="0"/>
                <a:cs typeface="Arial" panose="020B0604020202020204" pitchFamily="34" charset="0"/>
              </a:rPr>
              <a:t>EAE</a:t>
            </a:r>
            <a:r>
              <a:rPr lang="es-ES" sz="1400" dirty="0">
                <a:solidFill>
                  <a:schemeClr val="tx2"/>
                </a:solidFill>
                <a:latin typeface="Arial" panose="020B0604020202020204" pitchFamily="34" charset="0"/>
                <a:cs typeface="Arial" panose="020B0604020202020204" pitchFamily="34" charset="0"/>
              </a:rPr>
              <a:t>, la modificación responde a las siguientes consideraciones ambientales y de sustentabilidad:</a:t>
            </a:r>
          </a:p>
          <a:p>
            <a:pPr lvl="0" algn="just"/>
            <a:endParaRPr lang="es-ES" sz="1400" dirty="0">
              <a:solidFill>
                <a:schemeClr val="tx2"/>
              </a:solidFill>
              <a:latin typeface="Arial" panose="020B0604020202020204" pitchFamily="34" charset="0"/>
              <a:cs typeface="Arial" panose="020B0604020202020204" pitchFamily="34" charset="0"/>
            </a:endParaRPr>
          </a:p>
          <a:p>
            <a:pPr lvl="0" algn="just"/>
            <a:r>
              <a:rPr lang="es-ES" sz="1400" b="1" dirty="0">
                <a:solidFill>
                  <a:schemeClr val="tx2"/>
                </a:solidFill>
                <a:latin typeface="Arial" panose="020B0604020202020204" pitchFamily="34" charset="0"/>
                <a:cs typeface="Arial" panose="020B0604020202020204" pitchFamily="34" charset="0"/>
              </a:rPr>
              <a:t>A. CRITERIO DE SUSTENTABILIDAD</a:t>
            </a:r>
          </a:p>
          <a:p>
            <a:pPr lvl="0" indent="1588" algn="just">
              <a:spcBef>
                <a:spcPts val="600"/>
              </a:spcBef>
            </a:pPr>
            <a:r>
              <a:rPr lang="es-MX" sz="1200" i="1" dirty="0">
                <a:solidFill>
                  <a:schemeClr val="tx2"/>
                </a:solidFill>
                <a:latin typeface="Arial" panose="020B0604020202020204" pitchFamily="34" charset="0"/>
                <a:cs typeface="Arial" panose="020B0604020202020204" pitchFamily="34" charset="0"/>
              </a:rPr>
              <a:t>La modificación mediante artículo 50 de la LGUC permite la reconversión de uso de la Zona de Equipamiento ZER, en un polígono de 12,8 hectáreas ubicado en Av. San Ignacio de Loyola N° 5793 en el sector El Alto de la ciudad de Arica, para acoger vivienda subsidiada y equipamientos de menor escala, generando una imagen urbana orientada a la conservación del entorno natural y paisajístico, y favoreciendo la integración de los nuevos habitantes en función de la condiciones territoriales y oportunidades del entorno</a:t>
            </a:r>
            <a:r>
              <a:rPr lang="es-MX" sz="1200" dirty="0">
                <a:solidFill>
                  <a:schemeClr val="tx2"/>
                </a:solidFill>
                <a:latin typeface="Arial" panose="020B0604020202020204" pitchFamily="34" charset="0"/>
                <a:cs typeface="Arial" panose="020B0604020202020204" pitchFamily="34" charset="0"/>
              </a:rPr>
              <a:t>.</a:t>
            </a:r>
          </a:p>
          <a:p>
            <a:pPr lvl="0" indent="1588" algn="just">
              <a:spcBef>
                <a:spcPts val="600"/>
              </a:spcBef>
            </a:pPr>
            <a:endParaRPr lang="es-MX" sz="1100" dirty="0">
              <a:solidFill>
                <a:schemeClr val="tx2"/>
              </a:solidFill>
              <a:latin typeface="Arial" panose="020B0604020202020204" pitchFamily="34" charset="0"/>
              <a:cs typeface="Arial" panose="020B0604020202020204" pitchFamily="34" charset="0"/>
            </a:endParaRPr>
          </a:p>
          <a:p>
            <a:pPr lvl="0" algn="just"/>
            <a:r>
              <a:rPr lang="es-ES" sz="1400" b="1" dirty="0">
                <a:solidFill>
                  <a:schemeClr val="tx2"/>
                </a:solidFill>
                <a:latin typeface="Arial" panose="020B0604020202020204" pitchFamily="34" charset="0"/>
                <a:cs typeface="Arial" panose="020B0604020202020204" pitchFamily="34" charset="0"/>
              </a:rPr>
              <a:t>B. OBJETIVOS AMBIENTALES</a:t>
            </a:r>
          </a:p>
          <a:p>
            <a:pPr marL="228600" lvl="0" indent="-228600" algn="just">
              <a:buAutoNum type="arabicPeriod"/>
            </a:pPr>
            <a:r>
              <a:rPr lang="es-MX" sz="1200" b="1" i="1" dirty="0">
                <a:solidFill>
                  <a:schemeClr val="tx2"/>
                </a:solidFill>
                <a:latin typeface="Arial" panose="020B0604020202020204" pitchFamily="34" charset="0"/>
                <a:cs typeface="Arial" panose="020B0604020202020204" pitchFamily="34" charset="0"/>
              </a:rPr>
              <a:t>Favorecer el manejo adecuado y el resguardo de los valores ambientales del paisaje costero</a:t>
            </a:r>
            <a:r>
              <a:rPr lang="es-MX" sz="1200" i="1" dirty="0">
                <a:solidFill>
                  <a:schemeClr val="tx2"/>
                </a:solidFill>
                <a:latin typeface="Arial" panose="020B0604020202020204" pitchFamily="34" charset="0"/>
                <a:cs typeface="Arial" panose="020B0604020202020204" pitchFamily="34" charset="0"/>
              </a:rPr>
              <a:t> mediante zonificación de uso del suelo, sistema de conectividad, dotación de espacios públicos y normas que reconozcan las singularidades geográficas y consideren la condición salina de los suelos del sector El Alto. </a:t>
            </a:r>
          </a:p>
          <a:p>
            <a:pPr marL="228600" lvl="0" indent="-228600" algn="just">
              <a:buAutoNum type="arabicPeriod"/>
            </a:pPr>
            <a:r>
              <a:rPr lang="es-MX" sz="1200" b="1" i="1" dirty="0">
                <a:solidFill>
                  <a:schemeClr val="tx2"/>
                </a:solidFill>
                <a:latin typeface="Arial" panose="020B0604020202020204" pitchFamily="34" charset="0"/>
                <a:cs typeface="Arial" panose="020B0604020202020204" pitchFamily="34" charset="0"/>
              </a:rPr>
              <a:t>Reconocer las áreas verdes, espacios públicos, equipamientos y los valores patrimoniales del entorno </a:t>
            </a:r>
            <a:r>
              <a:rPr lang="es-MX" sz="1200" i="1" dirty="0">
                <a:solidFill>
                  <a:schemeClr val="tx2"/>
                </a:solidFill>
                <a:latin typeface="Arial" panose="020B0604020202020204" pitchFamily="34" charset="0"/>
                <a:cs typeface="Arial" panose="020B0604020202020204" pitchFamily="34" charset="0"/>
              </a:rPr>
              <a:t>–Monumentos Históricos Morro de Arica, Fuerte Del Este y Fuerte Ciudadela-, como soporte territorial de la integración urbana residencial del sector El Alto, para proveer de bienes y servicios requeridos por la comunidad local.</a:t>
            </a:r>
          </a:p>
          <a:p>
            <a:pPr marL="228600" lvl="0" indent="-228600" algn="just">
              <a:buAutoNum type="arabicPeriod"/>
            </a:pPr>
            <a:r>
              <a:rPr lang="es-MX" sz="1200" b="1" i="1" dirty="0">
                <a:solidFill>
                  <a:schemeClr val="tx2"/>
                </a:solidFill>
                <a:latin typeface="Arial" panose="020B0604020202020204" pitchFamily="34" charset="0"/>
                <a:cs typeface="Arial" panose="020B0604020202020204" pitchFamily="34" charset="0"/>
              </a:rPr>
              <a:t>Favorecer la ocupación del territorio vacante mediante cambios en las normas urbanísticas </a:t>
            </a:r>
            <a:r>
              <a:rPr lang="es-MX" sz="1200" i="1" dirty="0">
                <a:solidFill>
                  <a:schemeClr val="tx2"/>
                </a:solidFill>
                <a:latin typeface="Arial" panose="020B0604020202020204" pitchFamily="34" charset="0"/>
                <a:cs typeface="Arial" panose="020B0604020202020204" pitchFamily="34" charset="0"/>
              </a:rPr>
              <a:t>que favorezcan la recuperación de suelo abandonado susceptible a la generación de basurales en el sector, mediante la incorporación de usos residenciales, equipamientos y áreas verdes.</a:t>
            </a:r>
            <a:endParaRPr lang="es-ES" sz="1200" i="1" dirty="0">
              <a:solidFill>
                <a:schemeClr val="tx2"/>
              </a:solidFill>
              <a:latin typeface="Arial" panose="020B0604020202020204" pitchFamily="34" charset="0"/>
              <a:cs typeface="Arial" panose="020B0604020202020204" pitchFamily="34" charset="0"/>
            </a:endParaRPr>
          </a:p>
        </p:txBody>
      </p:sp>
      <p:sp>
        <p:nvSpPr>
          <p:cNvPr id="19" name="4 CuadroTexto"/>
          <p:cNvSpPr txBox="1"/>
          <p:nvPr/>
        </p:nvSpPr>
        <p:spPr>
          <a:xfrm>
            <a:off x="1277640" y="466048"/>
            <a:ext cx="3799544" cy="1150781"/>
          </a:xfrm>
          <a:prstGeom prst="rect">
            <a:avLst/>
          </a:prstGeom>
          <a:noFill/>
        </p:spPr>
        <p:txBody>
          <a:bodyPr wrap="square" lIns="88090" tIns="44046" rIns="88090" bIns="44046" rtlCol="0">
            <a:spAutoFit/>
          </a:bodyPr>
          <a:lstStyle/>
          <a:p>
            <a:pPr algn="r"/>
            <a:r>
              <a:rPr lang="es-MX" sz="1600" b="1" dirty="0">
                <a:solidFill>
                  <a:schemeClr val="tx2"/>
                </a:solidFill>
                <a:latin typeface="Arial" panose="020B0604020202020204" pitchFamily="34" charset="0"/>
                <a:ea typeface="Arial Unicode MS" panose="020B0604020202020204" pitchFamily="34" charset="-128"/>
                <a:cs typeface="Arial" panose="020B0604020202020204" pitchFamily="34" charset="0"/>
              </a:rPr>
              <a:t>“MODIFICACION PLAN REGULADOR COMUNAL SECTOR EL ALTO, CIUDAD DE ARICA” </a:t>
            </a:r>
          </a:p>
          <a:p>
            <a:pPr algn="r"/>
            <a:r>
              <a:rPr lang="es-MX" sz="1600" b="1" dirty="0">
                <a:solidFill>
                  <a:schemeClr val="tx2"/>
                </a:solidFill>
                <a:latin typeface="Arial" panose="020B0604020202020204" pitchFamily="34" charset="0"/>
                <a:ea typeface="Arial Unicode MS" panose="020B0604020202020204" pitchFamily="34" charset="-128"/>
                <a:cs typeface="Arial" panose="020B0604020202020204" pitchFamily="34" charset="0"/>
              </a:rPr>
              <a:t>ART 50 L.G.U.C</a:t>
            </a:r>
            <a:r>
              <a:rPr lang="es-MX" sz="2100" b="1" dirty="0">
                <a:solidFill>
                  <a:schemeClr val="tx2"/>
                </a:solidFill>
                <a:latin typeface="Arial" panose="020B0604020202020204" pitchFamily="34" charset="0"/>
                <a:ea typeface="Arial Unicode MS" panose="020B0604020202020204" pitchFamily="34" charset="-128"/>
                <a:cs typeface="Arial" panose="020B0604020202020204" pitchFamily="34" charset="0"/>
              </a:rPr>
              <a:t>.</a:t>
            </a:r>
            <a:endParaRPr lang="es-CL" sz="2100" b="1" dirty="0">
              <a:solidFill>
                <a:schemeClr val="tx2"/>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23" name="5 Rectángulo"/>
          <p:cNvSpPr/>
          <p:nvPr/>
        </p:nvSpPr>
        <p:spPr>
          <a:xfrm>
            <a:off x="218098" y="90549"/>
            <a:ext cx="9556486" cy="335174"/>
          </a:xfrm>
          <a:prstGeom prst="rect">
            <a:avLst/>
          </a:prstGeom>
          <a:solidFill>
            <a:schemeClr val="accent3">
              <a:lumMod val="20000"/>
              <a:lumOff val="80000"/>
            </a:schemeClr>
          </a:solidFill>
        </p:spPr>
        <p:txBody>
          <a:bodyPr wrap="square" lIns="88090" tIns="44046" rIns="88090" bIns="44046">
            <a:spAutoFit/>
          </a:bodyPr>
          <a:lstStyle/>
          <a:p>
            <a:pPr algn="r"/>
            <a:r>
              <a:rPr lang="es-MX" sz="1600" b="1" dirty="0">
                <a:solidFill>
                  <a:schemeClr val="tx2"/>
                </a:solidFill>
                <a:latin typeface="Arial Black" panose="020B0A04020102020204" pitchFamily="34" charset="0"/>
              </a:rPr>
              <a:t>CONSULTA PÚBLICA DEL “INFORME AMBIENTAL” </a:t>
            </a:r>
            <a:endParaRPr lang="es-CL" sz="1600" b="1" dirty="0">
              <a:solidFill>
                <a:schemeClr val="tx2"/>
              </a:solidFill>
              <a:latin typeface="Arial Black" panose="020B0A04020102020204" pitchFamily="34" charset="0"/>
            </a:endParaRPr>
          </a:p>
        </p:txBody>
      </p:sp>
      <p:sp>
        <p:nvSpPr>
          <p:cNvPr id="2" name="Rectángulo 1"/>
          <p:cNvSpPr/>
          <p:nvPr/>
        </p:nvSpPr>
        <p:spPr>
          <a:xfrm>
            <a:off x="5063946" y="458104"/>
            <a:ext cx="4805961" cy="1615062"/>
          </a:xfrm>
          <a:prstGeom prst="rect">
            <a:avLst/>
          </a:prstGeom>
          <a:noFill/>
        </p:spPr>
        <p:txBody>
          <a:bodyPr wrap="square" lIns="136401" tIns="68201" rIns="136401" bIns="68201" rtlCol="0">
            <a:spAutoFit/>
          </a:bodyPr>
          <a:lstStyle/>
          <a:p>
            <a:pPr algn="just"/>
            <a:r>
              <a:rPr lang="es-MX" sz="1200" dirty="0">
                <a:solidFill>
                  <a:schemeClr val="tx2"/>
                </a:solidFill>
                <a:latin typeface="Arial" panose="020B0604020202020204" pitchFamily="34" charset="0"/>
                <a:cs typeface="Arial" panose="020B0604020202020204" pitchFamily="34" charset="0"/>
              </a:rPr>
              <a:t>La Secretaría Ministerial de Vivienda y Urbanismo Región de Arica y Parinacota a solicitud de la oficina regional del Servicio de Vivienda y Urbanismo ha desarrollado </a:t>
            </a:r>
            <a:r>
              <a:rPr lang="es-MX" sz="1200" b="1" dirty="0">
                <a:solidFill>
                  <a:schemeClr val="tx2"/>
                </a:solidFill>
                <a:latin typeface="Arial" panose="020B0604020202020204" pitchFamily="34" charset="0"/>
                <a:cs typeface="Arial" panose="020B0604020202020204" pitchFamily="34" charset="0"/>
              </a:rPr>
              <a:t>la modificación del Plan Regulador Comunal de Arica 2009 vigente (PRC Arica)</a:t>
            </a:r>
            <a:r>
              <a:rPr lang="es-MX" sz="1200" dirty="0">
                <a:solidFill>
                  <a:schemeClr val="tx2"/>
                </a:solidFill>
                <a:latin typeface="Arial" panose="020B0604020202020204" pitchFamily="34" charset="0"/>
                <a:cs typeface="Arial" panose="020B0604020202020204" pitchFamily="34" charset="0"/>
              </a:rPr>
              <a:t> </a:t>
            </a:r>
            <a:r>
              <a:rPr lang="es-MX" sz="1200" b="1" dirty="0">
                <a:solidFill>
                  <a:schemeClr val="tx2"/>
                </a:solidFill>
                <a:latin typeface="Arial" panose="020B0604020202020204" pitchFamily="34" charset="0"/>
                <a:cs typeface="Arial" panose="020B0604020202020204" pitchFamily="34" charset="0"/>
              </a:rPr>
              <a:t>mediante aplicación del artículo 50 de la Ley General de Urbanismo y Construcciones (LGUC), e incorporando el proceso de Evaluación Ambiental Estratégica (EAE) </a:t>
            </a:r>
            <a:r>
              <a:rPr lang="es-MX" sz="1200" dirty="0">
                <a:solidFill>
                  <a:schemeClr val="tx2"/>
                </a:solidFill>
                <a:latin typeface="Arial" panose="020B0604020202020204" pitchFamily="34" charset="0"/>
                <a:cs typeface="Arial" panose="020B0604020202020204" pitchFamily="34" charset="0"/>
              </a:rPr>
              <a:t>establecido en el D.S. </a:t>
            </a:r>
            <a:r>
              <a:rPr lang="es-MX" sz="1200" dirty="0" err="1">
                <a:solidFill>
                  <a:schemeClr val="tx2"/>
                </a:solidFill>
                <a:latin typeface="Arial" panose="020B0604020202020204" pitchFamily="34" charset="0"/>
                <a:cs typeface="Arial" panose="020B0604020202020204" pitchFamily="34" charset="0"/>
              </a:rPr>
              <a:t>N°32</a:t>
            </a:r>
            <a:r>
              <a:rPr lang="es-MX" sz="1200" dirty="0">
                <a:solidFill>
                  <a:schemeClr val="tx2"/>
                </a:solidFill>
                <a:latin typeface="Arial" panose="020B0604020202020204" pitchFamily="34" charset="0"/>
                <a:cs typeface="Arial" panose="020B0604020202020204" pitchFamily="34" charset="0"/>
              </a:rPr>
              <a:t> del Ministerio del Medio Ambiente.</a:t>
            </a:r>
          </a:p>
        </p:txBody>
      </p:sp>
      <p:sp>
        <p:nvSpPr>
          <p:cNvPr id="3" name="Rectángulo 2"/>
          <p:cNvSpPr/>
          <p:nvPr/>
        </p:nvSpPr>
        <p:spPr>
          <a:xfrm>
            <a:off x="261793" y="2433993"/>
            <a:ext cx="4789745" cy="5123714"/>
          </a:xfrm>
          <a:prstGeom prst="rect">
            <a:avLst/>
          </a:prstGeom>
          <a:solidFill>
            <a:schemeClr val="accent1">
              <a:lumMod val="20000"/>
              <a:lumOff val="80000"/>
            </a:schemeClr>
          </a:solidFill>
        </p:spPr>
        <p:txBody>
          <a:bodyPr wrap="square" lIns="136401" tIns="68201" rIns="136401" bIns="68201" rtlCol="0">
            <a:spAutoFit/>
          </a:bodyPr>
          <a:lstStyle/>
          <a:p>
            <a:pPr algn="just"/>
            <a:r>
              <a:rPr lang="es-MX" sz="1200" dirty="0">
                <a:solidFill>
                  <a:schemeClr val="tx2"/>
                </a:solidFill>
                <a:latin typeface="Arial" panose="020B0604020202020204" pitchFamily="34" charset="0"/>
                <a:cs typeface="Arial" panose="020B0604020202020204" pitchFamily="34" charset="0"/>
              </a:rPr>
              <a:t>La visión y el objetivo general de la presente modificación se desarrolla a través de seis ámbitos estratégicos:</a:t>
            </a:r>
          </a:p>
          <a:p>
            <a:pPr algn="just"/>
            <a:r>
              <a:rPr lang="es-MX" sz="1200" dirty="0">
                <a:solidFill>
                  <a:schemeClr val="tx2"/>
                </a:solidFill>
                <a:latin typeface="Arial" panose="020B0604020202020204" pitchFamily="34" charset="0"/>
                <a:cs typeface="Arial" panose="020B0604020202020204" pitchFamily="34" charset="0"/>
              </a:rPr>
              <a:t>I. Integración social y territorial</a:t>
            </a:r>
          </a:p>
          <a:p>
            <a:pPr algn="just"/>
            <a:r>
              <a:rPr lang="es-MX" sz="1200" dirty="0">
                <a:solidFill>
                  <a:schemeClr val="tx2"/>
                </a:solidFill>
                <a:latin typeface="Arial" panose="020B0604020202020204" pitchFamily="34" charset="0"/>
                <a:cs typeface="Arial" panose="020B0604020202020204" pitchFamily="34" charset="0"/>
              </a:rPr>
              <a:t>II. Bienestar, salud y seguridad</a:t>
            </a:r>
          </a:p>
          <a:p>
            <a:pPr algn="just"/>
            <a:r>
              <a:rPr lang="es-MX" sz="1200" dirty="0">
                <a:solidFill>
                  <a:schemeClr val="tx2"/>
                </a:solidFill>
                <a:latin typeface="Arial" panose="020B0604020202020204" pitchFamily="34" charset="0"/>
                <a:cs typeface="Arial" panose="020B0604020202020204" pitchFamily="34" charset="0"/>
              </a:rPr>
              <a:t>III. Medioambiente, </a:t>
            </a:r>
            <a:r>
              <a:rPr lang="es-MX" sz="1200" dirty="0" err="1">
                <a:solidFill>
                  <a:schemeClr val="tx2"/>
                </a:solidFill>
                <a:latin typeface="Arial" panose="020B0604020202020204" pitchFamily="34" charset="0"/>
                <a:cs typeface="Arial" panose="020B0604020202020204" pitchFamily="34" charset="0"/>
              </a:rPr>
              <a:t>resiliencia</a:t>
            </a:r>
            <a:r>
              <a:rPr lang="es-MX" sz="1200" dirty="0">
                <a:solidFill>
                  <a:schemeClr val="tx2"/>
                </a:solidFill>
                <a:latin typeface="Arial" panose="020B0604020202020204" pitchFamily="34" charset="0"/>
                <a:cs typeface="Arial" panose="020B0604020202020204" pitchFamily="34" charset="0"/>
              </a:rPr>
              <a:t> y cambio climático</a:t>
            </a:r>
          </a:p>
          <a:p>
            <a:pPr algn="just"/>
            <a:r>
              <a:rPr lang="es-MX" sz="1200" dirty="0">
                <a:solidFill>
                  <a:schemeClr val="tx2"/>
                </a:solidFill>
                <a:latin typeface="Arial" panose="020B0604020202020204" pitchFamily="34" charset="0"/>
                <a:cs typeface="Arial" panose="020B0604020202020204" pitchFamily="34" charset="0"/>
              </a:rPr>
              <a:t>IV. Pertinencia territorial: identidad, paisaje y patrimonio</a:t>
            </a:r>
          </a:p>
          <a:p>
            <a:pPr algn="just"/>
            <a:r>
              <a:rPr lang="es-MX" sz="1200" dirty="0">
                <a:solidFill>
                  <a:schemeClr val="tx2"/>
                </a:solidFill>
                <a:latin typeface="Arial" panose="020B0604020202020204" pitchFamily="34" charset="0"/>
                <a:cs typeface="Arial" panose="020B0604020202020204" pitchFamily="34" charset="0"/>
              </a:rPr>
              <a:t>V. Financiamiento, generación de valor y desarrollo local</a:t>
            </a:r>
          </a:p>
          <a:p>
            <a:pPr algn="just"/>
            <a:r>
              <a:rPr lang="es-MX" sz="1200" dirty="0">
                <a:solidFill>
                  <a:schemeClr val="tx2"/>
                </a:solidFill>
                <a:latin typeface="Arial" panose="020B0604020202020204" pitchFamily="34" charset="0"/>
                <a:cs typeface="Arial" panose="020B0604020202020204" pitchFamily="34" charset="0"/>
              </a:rPr>
              <a:t>VI. Gobernanza, institucionalidad y participación </a:t>
            </a:r>
          </a:p>
          <a:p>
            <a:pPr algn="just"/>
            <a:endParaRPr lang="es-MX" sz="1200" dirty="0">
              <a:solidFill>
                <a:schemeClr val="tx2"/>
              </a:solidFill>
              <a:latin typeface="Arial" panose="020B0604020202020204" pitchFamily="34" charset="0"/>
              <a:cs typeface="Arial" panose="020B0604020202020204" pitchFamily="34" charset="0"/>
            </a:endParaRPr>
          </a:p>
          <a:p>
            <a:pPr algn="just"/>
            <a:r>
              <a:rPr lang="es-MX" sz="1200" dirty="0">
                <a:solidFill>
                  <a:schemeClr val="tx2"/>
                </a:solidFill>
                <a:latin typeface="Arial" panose="020B0604020202020204" pitchFamily="34" charset="0"/>
                <a:cs typeface="Arial" panose="020B0604020202020204" pitchFamily="34" charset="0"/>
              </a:rPr>
              <a:t>A su vez, la propuesta se estructura sobre la base de los siguientes objetivos planteados para el área del sector El Alto de la ciudad de Arica:</a:t>
            </a:r>
          </a:p>
          <a:p>
            <a:pPr marL="171450" indent="-171450" algn="just">
              <a:buFont typeface="+mj-lt"/>
              <a:buAutoNum type="arabicPeriod"/>
            </a:pPr>
            <a:r>
              <a:rPr lang="es-MX" sz="1200" b="1" dirty="0">
                <a:solidFill>
                  <a:schemeClr val="tx2"/>
                </a:solidFill>
                <a:latin typeface="Arial" panose="020B0604020202020204" pitchFamily="34" charset="0"/>
                <a:cs typeface="Arial" panose="020B0604020202020204" pitchFamily="34" charset="0"/>
              </a:rPr>
              <a:t>Planificar </a:t>
            </a:r>
            <a:r>
              <a:rPr lang="es-MX" sz="1200" dirty="0">
                <a:solidFill>
                  <a:schemeClr val="tx2"/>
                </a:solidFill>
                <a:latin typeface="Arial" panose="020B0604020202020204" pitchFamily="34" charset="0"/>
                <a:cs typeface="Arial" panose="020B0604020202020204" pitchFamily="34" charset="0"/>
              </a:rPr>
              <a:t>territorios no consolidados. </a:t>
            </a:r>
          </a:p>
          <a:p>
            <a:pPr marL="171450" indent="-171450" algn="just">
              <a:buFont typeface="+mj-lt"/>
              <a:buAutoNum type="arabicPeriod"/>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mj-lt"/>
              <a:buAutoNum type="arabicPeriod"/>
            </a:pPr>
            <a:r>
              <a:rPr lang="es-MX" sz="1200" b="1" dirty="0">
                <a:solidFill>
                  <a:schemeClr val="tx2"/>
                </a:solidFill>
                <a:latin typeface="Arial" panose="020B0604020202020204" pitchFamily="34" charset="0"/>
                <a:cs typeface="Arial" panose="020B0604020202020204" pitchFamily="34" charset="0"/>
              </a:rPr>
              <a:t>Descomprimir</a:t>
            </a:r>
            <a:r>
              <a:rPr lang="es-MX" sz="1200" dirty="0">
                <a:solidFill>
                  <a:schemeClr val="tx2"/>
                </a:solidFill>
                <a:latin typeface="Arial" panose="020B0604020202020204" pitchFamily="34" charset="0"/>
                <a:cs typeface="Arial" panose="020B0604020202020204" pitchFamily="34" charset="0"/>
              </a:rPr>
              <a:t> el centro fundacional creando nuevas centralidades.</a:t>
            </a:r>
          </a:p>
          <a:p>
            <a:pPr marL="171450" indent="-171450" algn="just">
              <a:buFont typeface="+mj-lt"/>
              <a:buAutoNum type="arabicPeriod"/>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mj-lt"/>
              <a:buAutoNum type="arabicPeriod"/>
            </a:pPr>
            <a:r>
              <a:rPr lang="es-MX" sz="1200" b="1" dirty="0">
                <a:solidFill>
                  <a:schemeClr val="tx2"/>
                </a:solidFill>
                <a:latin typeface="Arial" panose="020B0604020202020204" pitchFamily="34" charset="0"/>
                <a:cs typeface="Arial" panose="020B0604020202020204" pitchFamily="34" charset="0"/>
              </a:rPr>
              <a:t>Reconvertir</a:t>
            </a:r>
            <a:r>
              <a:rPr lang="es-MX" sz="1200" dirty="0">
                <a:solidFill>
                  <a:schemeClr val="tx2"/>
                </a:solidFill>
                <a:latin typeface="Arial" panose="020B0604020202020204" pitchFamily="34" charset="0"/>
                <a:cs typeface="Arial" panose="020B0604020202020204" pitchFamily="34" charset="0"/>
              </a:rPr>
              <a:t> áreas deterioradas al interior de la ciudad.</a:t>
            </a:r>
          </a:p>
          <a:p>
            <a:pPr marL="171450" indent="-171450" algn="just">
              <a:buFont typeface="+mj-lt"/>
              <a:buAutoNum type="arabicPeriod"/>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mj-lt"/>
              <a:buAutoNum type="arabicPeriod"/>
            </a:pPr>
            <a:r>
              <a:rPr lang="es-MX" sz="1200" b="1" dirty="0">
                <a:solidFill>
                  <a:schemeClr val="tx2"/>
                </a:solidFill>
                <a:latin typeface="Arial" panose="020B0604020202020204" pitchFamily="34" charset="0"/>
                <a:cs typeface="Arial" panose="020B0604020202020204" pitchFamily="34" charset="0"/>
              </a:rPr>
              <a:t>Conformar</a:t>
            </a:r>
            <a:r>
              <a:rPr lang="es-MX" sz="1200" dirty="0">
                <a:solidFill>
                  <a:schemeClr val="tx2"/>
                </a:solidFill>
                <a:latin typeface="Arial" panose="020B0604020202020204" pitchFamily="34" charset="0"/>
                <a:cs typeface="Arial" panose="020B0604020202020204" pitchFamily="34" charset="0"/>
              </a:rPr>
              <a:t> corredores urbanos con servicios y equipamientos en torno a vías relevantes</a:t>
            </a:r>
          </a:p>
          <a:p>
            <a:pPr marL="171450" indent="-171450" algn="just">
              <a:buFont typeface="+mj-lt"/>
              <a:buAutoNum type="arabicPeriod"/>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mj-lt"/>
              <a:buAutoNum type="arabicPeriod"/>
            </a:pPr>
            <a:r>
              <a:rPr lang="es-MX" sz="1200" b="1" dirty="0">
                <a:solidFill>
                  <a:schemeClr val="tx2"/>
                </a:solidFill>
                <a:latin typeface="Arial" panose="020B0604020202020204" pitchFamily="34" charset="0"/>
                <a:cs typeface="Arial" panose="020B0604020202020204" pitchFamily="34" charset="0"/>
              </a:rPr>
              <a:t>Acoger</a:t>
            </a:r>
            <a:r>
              <a:rPr lang="es-MX" sz="1200" dirty="0">
                <a:solidFill>
                  <a:schemeClr val="tx2"/>
                </a:solidFill>
                <a:latin typeface="Arial" panose="020B0604020202020204" pitchFamily="34" charset="0"/>
                <a:cs typeface="Arial" panose="020B0604020202020204" pitchFamily="34" charset="0"/>
              </a:rPr>
              <a:t> el crecimiento para usos de suelo de carácter residencial en la ciudad</a:t>
            </a:r>
          </a:p>
          <a:p>
            <a:pPr marL="171450" indent="-171450" algn="just">
              <a:buFont typeface="+mj-lt"/>
              <a:buAutoNum type="arabicPeriod"/>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mj-lt"/>
              <a:buAutoNum type="arabicPeriod"/>
            </a:pPr>
            <a:r>
              <a:rPr lang="es-MX" sz="1200" b="1" dirty="0">
                <a:solidFill>
                  <a:schemeClr val="tx2"/>
                </a:solidFill>
                <a:latin typeface="Arial" panose="020B0604020202020204" pitchFamily="34" charset="0"/>
                <a:cs typeface="Arial" panose="020B0604020202020204" pitchFamily="34" charset="0"/>
              </a:rPr>
              <a:t>Mejorar</a:t>
            </a:r>
            <a:r>
              <a:rPr lang="es-MX" sz="1200" dirty="0">
                <a:solidFill>
                  <a:schemeClr val="tx2"/>
                </a:solidFill>
                <a:latin typeface="Arial" panose="020B0604020202020204" pitchFamily="34" charset="0"/>
                <a:cs typeface="Arial" panose="020B0604020202020204" pitchFamily="34" charset="0"/>
              </a:rPr>
              <a:t> la conectividad de la ciudad en sentido transversal y longitudinal.</a:t>
            </a:r>
          </a:p>
        </p:txBody>
      </p:sp>
      <p:pic>
        <p:nvPicPr>
          <p:cNvPr id="27" name="Imagen 26"/>
          <p:cNvPicPr/>
          <p:nvPr/>
        </p:nvPicPr>
        <p:blipFill rotWithShape="1">
          <a:blip r:embed="rId3"/>
          <a:srcRect r="55584" b="4934"/>
          <a:stretch/>
        </p:blipFill>
        <p:spPr>
          <a:xfrm>
            <a:off x="249385" y="436296"/>
            <a:ext cx="1200434" cy="1103469"/>
          </a:xfrm>
          <a:prstGeom prst="rect">
            <a:avLst/>
          </a:prstGeom>
        </p:spPr>
      </p:pic>
      <p:sp>
        <p:nvSpPr>
          <p:cNvPr id="30" name="15 CuadroTexto"/>
          <p:cNvSpPr txBox="1"/>
          <p:nvPr/>
        </p:nvSpPr>
        <p:spPr>
          <a:xfrm>
            <a:off x="308492" y="14056510"/>
            <a:ext cx="9479967" cy="1307285"/>
          </a:xfrm>
          <a:prstGeom prst="rect">
            <a:avLst/>
          </a:prstGeom>
          <a:solidFill>
            <a:srgbClr val="FFFF99"/>
          </a:solidFill>
          <a:ln w="38100"/>
        </p:spPr>
        <p:style>
          <a:lnRef idx="2">
            <a:schemeClr val="accent1"/>
          </a:lnRef>
          <a:fillRef idx="1">
            <a:schemeClr val="lt1"/>
          </a:fillRef>
          <a:effectRef idx="0">
            <a:schemeClr val="accent1"/>
          </a:effectRef>
          <a:fontRef idx="minor">
            <a:schemeClr val="dk1"/>
          </a:fontRef>
        </p:style>
        <p:txBody>
          <a:bodyPr wrap="square" lIns="136401" tIns="68201" rIns="136401" bIns="68201">
            <a:spAutoFit/>
          </a:bodyPr>
          <a:lstStyle>
            <a:defPPr>
              <a:defRPr lang="es-CL"/>
            </a:defPPr>
            <a:lvl1pPr lvl="0" algn="just">
              <a:defRPr sz="1400" b="1">
                <a:solidFill>
                  <a:schemeClr val="tx2">
                    <a:lumMod val="60000"/>
                    <a:lumOff val="40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CL" dirty="0">
                <a:solidFill>
                  <a:schemeClr val="tx2"/>
                </a:solidFill>
              </a:rPr>
              <a:t>EL INFORME AMBIENTAL SE ENCONTRARÁ EN PROCESO DE CONSULTA PÚBLICA </a:t>
            </a:r>
          </a:p>
          <a:p>
            <a:pPr algn="ctr"/>
            <a:r>
              <a:rPr lang="es-CL" dirty="0">
                <a:solidFill>
                  <a:schemeClr val="tx2"/>
                </a:solidFill>
              </a:rPr>
              <a:t>DESDE EL 10-01-2022 HASTA EL 18-02-2022</a:t>
            </a:r>
            <a:endParaRPr lang="es-CL" b="0" dirty="0">
              <a:solidFill>
                <a:schemeClr val="tx2"/>
              </a:solidFill>
              <a:hlinkClick r:id="rId4"/>
            </a:endParaRPr>
          </a:p>
          <a:p>
            <a:endParaRPr lang="es-CL" sz="1200" dirty="0">
              <a:solidFill>
                <a:schemeClr val="tx2"/>
              </a:solidFill>
            </a:endParaRPr>
          </a:p>
          <a:p>
            <a:r>
              <a:rPr lang="es-CL" sz="1200" dirty="0">
                <a:solidFill>
                  <a:schemeClr val="tx2"/>
                </a:solidFill>
              </a:rPr>
              <a:t>ANTECEDENTES DISPONIBLES EN: </a:t>
            </a:r>
            <a:r>
              <a:rPr lang="es-CL" sz="1200" dirty="0" err="1">
                <a:hlinkClick r:id="rId4"/>
              </a:rPr>
              <a:t>www.minvu.cl</a:t>
            </a:r>
            <a:r>
              <a:rPr lang="es-CL" sz="1200" dirty="0"/>
              <a:t> y </a:t>
            </a:r>
            <a:r>
              <a:rPr lang="es-CL" sz="1200" dirty="0" err="1">
                <a:hlinkClick r:id="rId5"/>
              </a:rPr>
              <a:t>https</a:t>
            </a:r>
            <a:r>
              <a:rPr lang="es-CL" sz="1200" dirty="0">
                <a:hlinkClick r:id="rId5"/>
              </a:rPr>
              <a:t>://</a:t>
            </a:r>
            <a:r>
              <a:rPr lang="es-CL" sz="1200" dirty="0" err="1">
                <a:hlinkClick r:id="rId5"/>
              </a:rPr>
              <a:t>eae.mma.gob.cl</a:t>
            </a:r>
            <a:r>
              <a:rPr lang="es-CL" sz="1200" dirty="0">
                <a:hlinkClick r:id="rId5"/>
              </a:rPr>
              <a:t>/file/432</a:t>
            </a:r>
            <a:endParaRPr lang="es-CL" sz="1200" dirty="0"/>
          </a:p>
          <a:p>
            <a:r>
              <a:rPr lang="es-CL" sz="1200" dirty="0">
                <a:solidFill>
                  <a:schemeClr val="tx2"/>
                </a:solidFill>
              </a:rPr>
              <a:t>OBSERVACIONES MEDIANTE: </a:t>
            </a:r>
            <a:r>
              <a:rPr lang="es-CL" sz="1200" dirty="0" err="1">
                <a:solidFill>
                  <a:schemeClr val="tx2"/>
                </a:solidFill>
                <a:hlinkClick r:id="rId6"/>
              </a:rPr>
              <a:t>elalto.minvu@gmail.com</a:t>
            </a:r>
            <a:r>
              <a:rPr lang="es-CL" sz="1200" dirty="0"/>
              <a:t> </a:t>
            </a:r>
            <a:r>
              <a:rPr lang="es-MX" sz="1200" dirty="0"/>
              <a:t>y/o en oficina de partes SEREMI MINVU (Calle Sotomayor #216 1°  	                piso, Arica), lunes a viernes de 9 a 13 </a:t>
            </a:r>
            <a:r>
              <a:rPr lang="es-MX" sz="1200" dirty="0" err="1"/>
              <a:t>hrs</a:t>
            </a:r>
            <a:r>
              <a:rPr lang="es-MX" sz="1200" dirty="0">
                <a:solidFill>
                  <a:schemeClr val="accent1"/>
                </a:solidFill>
              </a:rPr>
              <a:t>.</a:t>
            </a:r>
          </a:p>
        </p:txBody>
      </p:sp>
      <p:sp>
        <p:nvSpPr>
          <p:cNvPr id="25" name="4 CuadroTexto"/>
          <p:cNvSpPr txBox="1"/>
          <p:nvPr/>
        </p:nvSpPr>
        <p:spPr>
          <a:xfrm>
            <a:off x="261793" y="2117988"/>
            <a:ext cx="9604307" cy="203907"/>
          </a:xfrm>
          <a:prstGeom prst="rect">
            <a:avLst/>
          </a:prstGeom>
          <a:solidFill>
            <a:schemeClr val="accent3">
              <a:lumMod val="20000"/>
              <a:lumOff val="80000"/>
            </a:schemeClr>
          </a:solidFill>
        </p:spPr>
        <p:txBody>
          <a:bodyPr wrap="square" lIns="88090" tIns="44046" rIns="88090" bIns="44046">
            <a:spAutoFit/>
          </a:bodyPr>
          <a:lstStyle>
            <a:defPPr>
              <a:defRPr lang="es-CL"/>
            </a:defPPr>
            <a:lvl1pPr algn="r">
              <a:defRPr sz="900" b="1">
                <a:solidFill>
                  <a:schemeClr val="tx2"/>
                </a:solidFill>
                <a:latin typeface="Arial" panose="020B0604020202020204" pitchFamily="34" charset="0"/>
                <a:cs typeface="Arial" panose="020B0604020202020204" pitchFamily="34" charset="0"/>
              </a:defRPr>
            </a:lvl1pPr>
          </a:lstStyle>
          <a:p>
            <a:endParaRPr lang="es-CL" sz="1050" dirty="0"/>
          </a:p>
        </p:txBody>
      </p:sp>
      <p:sp>
        <p:nvSpPr>
          <p:cNvPr id="4" name="Rectángulo 3"/>
          <p:cNvSpPr/>
          <p:nvPr/>
        </p:nvSpPr>
        <p:spPr>
          <a:xfrm>
            <a:off x="5149942" y="2401713"/>
            <a:ext cx="4703750" cy="5493046"/>
          </a:xfrm>
          <a:prstGeom prst="rect">
            <a:avLst/>
          </a:prstGeom>
          <a:noFill/>
        </p:spPr>
        <p:txBody>
          <a:bodyPr wrap="square" lIns="136401" tIns="68201" rIns="136401" bIns="68201" rtlCol="0">
            <a:spAutoFit/>
          </a:bodyPr>
          <a:lstStyle/>
          <a:p>
            <a:pPr algn="just"/>
            <a:r>
              <a:rPr lang="es-MX" sz="1200" dirty="0">
                <a:solidFill>
                  <a:schemeClr val="tx2"/>
                </a:solidFill>
                <a:latin typeface="Arial" panose="020B0604020202020204" pitchFamily="34" charset="0"/>
                <a:cs typeface="Arial" panose="020B0604020202020204" pitchFamily="34" charset="0"/>
              </a:rPr>
              <a:t>Así, los objetivos específicos de este </a:t>
            </a:r>
            <a:r>
              <a:rPr lang="es-MX" sz="1200" i="1" dirty="0">
                <a:solidFill>
                  <a:schemeClr val="tx2"/>
                </a:solidFill>
                <a:latin typeface="Arial" panose="020B0604020202020204" pitchFamily="34" charset="0"/>
                <a:cs typeface="Arial" panose="020B0604020202020204" pitchFamily="34" charset="0"/>
              </a:rPr>
              <a:t>Cambio de Uso de Suelo </a:t>
            </a:r>
            <a:r>
              <a:rPr lang="es-MX" sz="1200" dirty="0">
                <a:solidFill>
                  <a:schemeClr val="tx2"/>
                </a:solidFill>
                <a:latin typeface="Arial" panose="020B0604020202020204" pitchFamily="34" charset="0"/>
                <a:cs typeface="Arial" panose="020B0604020202020204" pitchFamily="34" charset="0"/>
              </a:rPr>
              <a:t>corresponden a:</a:t>
            </a:r>
          </a:p>
          <a:p>
            <a:pPr algn="just"/>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200" b="1" dirty="0">
                <a:solidFill>
                  <a:schemeClr val="tx2"/>
                </a:solidFill>
                <a:latin typeface="Arial" panose="020B0604020202020204" pitchFamily="34" charset="0"/>
                <a:cs typeface="Arial" panose="020B0604020202020204" pitchFamily="34" charset="0"/>
              </a:rPr>
              <a:t>Reestructuración</a:t>
            </a:r>
            <a:r>
              <a:rPr lang="es-MX" sz="1200" dirty="0">
                <a:solidFill>
                  <a:schemeClr val="tx2"/>
                </a:solidFill>
                <a:latin typeface="Arial" panose="020B0604020202020204" pitchFamily="34" charset="0"/>
                <a:cs typeface="Arial" panose="020B0604020202020204" pitchFamily="34" charset="0"/>
              </a:rPr>
              <a:t> de un sector en función de su futuro crecimiento a partir de una estrategia tanto de densificación como de reconversión urbana.</a:t>
            </a:r>
          </a:p>
          <a:p>
            <a:pPr marL="171450" indent="-171450" algn="just">
              <a:buFont typeface="Arial" panose="020B0604020202020204" pitchFamily="34" charset="0"/>
              <a:buChar char="•"/>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200" dirty="0">
                <a:solidFill>
                  <a:schemeClr val="tx2"/>
                </a:solidFill>
                <a:latin typeface="Arial" panose="020B0604020202020204" pitchFamily="34" charset="0"/>
                <a:cs typeface="Arial" panose="020B0604020202020204" pitchFamily="34" charset="0"/>
              </a:rPr>
              <a:t>Ofrecer la oportunidad de </a:t>
            </a:r>
            <a:r>
              <a:rPr lang="es-MX" sz="1200" b="1" dirty="0">
                <a:solidFill>
                  <a:schemeClr val="tx2"/>
                </a:solidFill>
                <a:latin typeface="Arial" panose="020B0604020202020204" pitchFamily="34" charset="0"/>
                <a:cs typeface="Arial" panose="020B0604020202020204" pitchFamily="34" charset="0"/>
              </a:rPr>
              <a:t>reconvertir y renovar </a:t>
            </a:r>
            <a:r>
              <a:rPr lang="es-MX" sz="1200" dirty="0">
                <a:solidFill>
                  <a:schemeClr val="tx2"/>
                </a:solidFill>
                <a:latin typeface="Arial" panose="020B0604020202020204" pitchFamily="34" charset="0"/>
                <a:cs typeface="Arial" panose="020B0604020202020204" pitchFamily="34" charset="0"/>
              </a:rPr>
              <a:t>los suelos que forman parte del área urbana consolidada y que presentan un importante grado de subutilización y abandono.</a:t>
            </a:r>
          </a:p>
          <a:p>
            <a:pPr marL="171450" indent="-171450" algn="just">
              <a:buFont typeface="Arial" panose="020B0604020202020204" pitchFamily="34" charset="0"/>
              <a:buChar char="•"/>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200" dirty="0">
                <a:solidFill>
                  <a:schemeClr val="tx2"/>
                </a:solidFill>
                <a:latin typeface="Arial" panose="020B0604020202020204" pitchFamily="34" charset="0"/>
                <a:cs typeface="Arial" panose="020B0604020202020204" pitchFamily="34" charset="0"/>
              </a:rPr>
              <a:t>Generar un </a:t>
            </a:r>
            <a:r>
              <a:rPr lang="es-MX" sz="1200" b="1" dirty="0">
                <a:solidFill>
                  <a:schemeClr val="tx2"/>
                </a:solidFill>
                <a:latin typeface="Arial" panose="020B0604020202020204" pitchFamily="34" charset="0"/>
                <a:cs typeface="Arial" panose="020B0604020202020204" pitchFamily="34" charset="0"/>
              </a:rPr>
              <a:t>sistema de conectividad </a:t>
            </a:r>
            <a:r>
              <a:rPr lang="es-MX" sz="1200" dirty="0">
                <a:solidFill>
                  <a:schemeClr val="tx2"/>
                </a:solidFill>
                <a:latin typeface="Arial" panose="020B0604020202020204" pitchFamily="34" charset="0"/>
                <a:cs typeface="Arial" panose="020B0604020202020204" pitchFamily="34" charset="0"/>
              </a:rPr>
              <a:t>compuesto por un conjunto de vías estructurantes tanto existentes como propuestas, con el objetivo de mejorar los niveles de conectividad y continuidad de la red vial existente y su relación de conectividad expedita con la ciudad. </a:t>
            </a:r>
          </a:p>
          <a:p>
            <a:pPr marL="171450" indent="-171450" algn="just">
              <a:buFont typeface="Arial" panose="020B0604020202020204" pitchFamily="34" charset="0"/>
              <a:buChar char="•"/>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200" dirty="0">
                <a:solidFill>
                  <a:schemeClr val="tx2"/>
                </a:solidFill>
                <a:latin typeface="Arial" panose="020B0604020202020204" pitchFamily="34" charset="0"/>
                <a:cs typeface="Arial" panose="020B0604020202020204" pitchFamily="34" charset="0"/>
              </a:rPr>
              <a:t>Establecer un </a:t>
            </a:r>
            <a:r>
              <a:rPr lang="es-MX" sz="1200" b="1" dirty="0">
                <a:solidFill>
                  <a:schemeClr val="tx2"/>
                </a:solidFill>
                <a:latin typeface="Arial" panose="020B0604020202020204" pitchFamily="34" charset="0"/>
                <a:cs typeface="Arial" panose="020B0604020202020204" pitchFamily="34" charset="0"/>
              </a:rPr>
              <a:t>sistema de centralidades </a:t>
            </a:r>
            <a:r>
              <a:rPr lang="es-MX" sz="1200" dirty="0">
                <a:solidFill>
                  <a:schemeClr val="tx2"/>
                </a:solidFill>
                <a:latin typeface="Arial" panose="020B0604020202020204" pitchFamily="34" charset="0"/>
                <a:cs typeface="Arial" panose="020B0604020202020204" pitchFamily="34" charset="0"/>
              </a:rPr>
              <a:t>que permitan descongestionar el centro histórico y fundacional, acogiendo actividades asociadas principalmente a equipamientos y servicios con distintos roles, escalas de impacto urbano y jerarquía. </a:t>
            </a:r>
          </a:p>
          <a:p>
            <a:pPr marL="171450" indent="-171450" algn="just">
              <a:buFont typeface="Arial" panose="020B0604020202020204" pitchFamily="34" charset="0"/>
              <a:buChar char="•"/>
            </a:pPr>
            <a:endParaRPr lang="es-MX" sz="1200" dirty="0">
              <a:solidFill>
                <a:schemeClr val="tx2"/>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200" b="1" dirty="0">
                <a:solidFill>
                  <a:schemeClr val="tx2"/>
                </a:solidFill>
                <a:latin typeface="Arial" panose="020B0604020202020204" pitchFamily="34" charset="0"/>
                <a:cs typeface="Arial" panose="020B0604020202020204" pitchFamily="34" charset="0"/>
              </a:rPr>
              <a:t>Planificar </a:t>
            </a:r>
            <a:r>
              <a:rPr lang="es-MX" sz="1200" dirty="0">
                <a:solidFill>
                  <a:schemeClr val="tx2"/>
                </a:solidFill>
                <a:latin typeface="Arial" panose="020B0604020202020204" pitchFamily="34" charset="0"/>
                <a:cs typeface="Arial" panose="020B0604020202020204" pitchFamily="34" charset="0"/>
              </a:rPr>
              <a:t>estas nuevas áreas urbanas, a partir del concepto de densidad urbana, es decir, dotarlos de zonas aptas para la localización de sub-centros de equipamientos y servicios básicos a la escala de barrios y sectores menores, conectándolos adecuada y convenientemente con el resto de la ciudad, </a:t>
            </a:r>
            <a:endParaRPr lang="es-CL" sz="1200" dirty="0">
              <a:solidFill>
                <a:schemeClr val="tx2"/>
              </a:solidFill>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889552410"/>
              </p:ext>
            </p:extLst>
          </p:nvPr>
        </p:nvGraphicFramePr>
        <p:xfrm>
          <a:off x="5377567" y="8409548"/>
          <a:ext cx="4264602" cy="1455054"/>
        </p:xfrm>
        <a:graphic>
          <a:graphicData uri="http://schemas.openxmlformats.org/drawingml/2006/table">
            <a:tbl>
              <a:tblPr firstRow="1" firstCol="1" lastRow="1" lastCol="1" bandRow="1" bandCol="1">
                <a:tableStyleId>{5C22544A-7EE6-4342-B048-85BDC9FD1C3A}</a:tableStyleId>
              </a:tblPr>
              <a:tblGrid>
                <a:gridCol w="2506297">
                  <a:extLst>
                    <a:ext uri="{9D8B030D-6E8A-4147-A177-3AD203B41FA5}">
                      <a16:colId xmlns:a16="http://schemas.microsoft.com/office/drawing/2014/main" val="20000"/>
                    </a:ext>
                  </a:extLst>
                </a:gridCol>
                <a:gridCol w="1758305">
                  <a:extLst>
                    <a:ext uri="{9D8B030D-6E8A-4147-A177-3AD203B41FA5}">
                      <a16:colId xmlns:a16="http://schemas.microsoft.com/office/drawing/2014/main" val="20001"/>
                    </a:ext>
                  </a:extLst>
                </a:gridCol>
              </a:tblGrid>
              <a:tr h="223854">
                <a:tc gridSpan="2">
                  <a:txBody>
                    <a:bodyPr/>
                    <a:lstStyle/>
                    <a:p>
                      <a:pPr marL="0" marR="0" indent="0" algn="ctr" defTabSz="1364010" rtl="0" eaLnBrk="1" fontAlgn="auto" latinLnBrk="0" hangingPunct="1">
                        <a:lnSpc>
                          <a:spcPct val="100000"/>
                        </a:lnSpc>
                        <a:spcBef>
                          <a:spcPts val="0"/>
                        </a:spcBef>
                        <a:spcAft>
                          <a:spcPts val="0"/>
                        </a:spcAft>
                        <a:buClrTx/>
                        <a:buSzTx/>
                        <a:buFontTx/>
                        <a:buNone/>
                        <a:tabLst/>
                        <a:defRPr/>
                      </a:pPr>
                      <a:r>
                        <a:rPr lang="es-ES" sz="1200" b="0" dirty="0">
                          <a:effectLst/>
                        </a:rPr>
                        <a:t>CONDICIONES DE EDIFICACIÓN</a:t>
                      </a:r>
                      <a:r>
                        <a:rPr lang="es-CL" sz="1200" b="0" baseline="0" dirty="0">
                          <a:effectLst/>
                          <a:latin typeface="Arial" panose="020B0604020202020204" pitchFamily="34" charset="0"/>
                          <a:cs typeface="Times New Roman" panose="02020603050405020304" pitchFamily="18" charset="0"/>
                        </a:rPr>
                        <a:t> </a:t>
                      </a:r>
                      <a:r>
                        <a:rPr lang="es-ES" sz="1200" b="0" dirty="0">
                          <a:effectLst/>
                        </a:rPr>
                        <a:t>ZONA RESIDENCIAL (ZR-1)</a:t>
                      </a:r>
                      <a:endParaRPr lang="es-CL"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marL="0" marR="0" indent="0" algn="ctr" defTabSz="1364010" rtl="0" eaLnBrk="1" fontAlgn="auto" latinLnBrk="0" hangingPunct="1">
                        <a:lnSpc>
                          <a:spcPct val="107000"/>
                        </a:lnSpc>
                        <a:spcBef>
                          <a:spcPts val="0"/>
                        </a:spcBef>
                        <a:spcAft>
                          <a:spcPts val="600"/>
                        </a:spcAft>
                        <a:buClrTx/>
                        <a:buSzTx/>
                        <a:buFontTx/>
                        <a:buNone/>
                        <a:tabLst/>
                        <a:defRPr/>
                      </a:pPr>
                      <a:endParaRPr lang="es-CL"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205200">
                <a:tc>
                  <a:txBody>
                    <a:bodyPr/>
                    <a:lstStyle/>
                    <a:p>
                      <a:pPr algn="just">
                        <a:lnSpc>
                          <a:spcPct val="100000"/>
                        </a:lnSpc>
                        <a:spcAft>
                          <a:spcPts val="0"/>
                        </a:spcAft>
                      </a:pPr>
                      <a:r>
                        <a:rPr lang="es-ES" sz="1100" b="0" dirty="0">
                          <a:effectLst/>
                        </a:rPr>
                        <a:t>SUPERFICIE PREDIAL MÍNIMA</a:t>
                      </a:r>
                      <a:endParaRPr lang="es-CL"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0000"/>
                        </a:lnSpc>
                        <a:spcAft>
                          <a:spcPts val="0"/>
                        </a:spcAft>
                      </a:pPr>
                      <a:r>
                        <a:rPr lang="es-ES" sz="1100" b="0">
                          <a:effectLst/>
                        </a:rPr>
                        <a:t>160 m2</a:t>
                      </a:r>
                      <a:endParaRPr lang="es-CL" sz="1100" b="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05200">
                <a:tc>
                  <a:txBody>
                    <a:bodyPr/>
                    <a:lstStyle/>
                    <a:p>
                      <a:pPr algn="just">
                        <a:lnSpc>
                          <a:spcPct val="100000"/>
                        </a:lnSpc>
                        <a:spcAft>
                          <a:spcPts val="0"/>
                        </a:spcAft>
                      </a:pPr>
                      <a:r>
                        <a:rPr lang="es-ES" sz="1100" b="0" dirty="0">
                          <a:effectLst/>
                        </a:rPr>
                        <a:t>DENSIDAD MÁXIMA</a:t>
                      </a:r>
                      <a:endParaRPr lang="es-CL"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0000"/>
                        </a:lnSpc>
                        <a:spcAft>
                          <a:spcPts val="0"/>
                        </a:spcAft>
                      </a:pPr>
                      <a:r>
                        <a:rPr lang="es-ES" sz="1100" b="0">
                          <a:effectLst/>
                        </a:rPr>
                        <a:t>900 Habitantes/Hectárea. </a:t>
                      </a:r>
                      <a:endParaRPr lang="es-CL" sz="1100" b="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05200">
                <a:tc>
                  <a:txBody>
                    <a:bodyPr/>
                    <a:lstStyle/>
                    <a:p>
                      <a:pPr algn="just">
                        <a:lnSpc>
                          <a:spcPct val="100000"/>
                        </a:lnSpc>
                        <a:spcAft>
                          <a:spcPts val="0"/>
                        </a:spcAft>
                      </a:pPr>
                      <a:r>
                        <a:rPr lang="es-ES" sz="1100" b="0" dirty="0">
                          <a:effectLst/>
                        </a:rPr>
                        <a:t>AGRUPAMIENTO</a:t>
                      </a:r>
                      <a:endParaRPr lang="es-CL"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0000"/>
                        </a:lnSpc>
                        <a:spcAft>
                          <a:spcPts val="0"/>
                        </a:spcAft>
                      </a:pPr>
                      <a:r>
                        <a:rPr lang="es-ES" sz="1100" b="0" dirty="0">
                          <a:effectLst/>
                        </a:rPr>
                        <a:t>Aislado, pareado y continuo.</a:t>
                      </a:r>
                      <a:endParaRPr lang="es-CL" sz="1100" b="0" dirty="0">
                        <a:effectLst/>
                      </a:endParaRPr>
                    </a:p>
                  </a:txBody>
                  <a:tcPr marL="44450" marR="44450" marT="0" marB="0" anchor="ctr"/>
                </a:tc>
                <a:extLst>
                  <a:ext uri="{0D108BD9-81ED-4DB2-BD59-A6C34878D82A}">
                    <a16:rowId xmlns:a16="http://schemas.microsoft.com/office/drawing/2014/main" val="10003"/>
                  </a:ext>
                </a:extLst>
              </a:tr>
              <a:tr h="205200">
                <a:tc>
                  <a:txBody>
                    <a:bodyPr/>
                    <a:lstStyle/>
                    <a:p>
                      <a:pPr algn="l">
                        <a:lnSpc>
                          <a:spcPct val="100000"/>
                        </a:lnSpc>
                        <a:spcAft>
                          <a:spcPts val="0"/>
                        </a:spcAft>
                      </a:pPr>
                      <a:r>
                        <a:rPr lang="es-ES" sz="1100" b="0" dirty="0">
                          <a:effectLst/>
                        </a:rPr>
                        <a:t>ALTURA MÁXIMA DE EDIFICACIÓN</a:t>
                      </a:r>
                      <a:endParaRPr lang="es-CL"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0000"/>
                        </a:lnSpc>
                        <a:spcAft>
                          <a:spcPts val="0"/>
                        </a:spcAft>
                      </a:pPr>
                      <a:r>
                        <a:rPr lang="es-ES" sz="1100" b="0">
                          <a:effectLst/>
                        </a:rPr>
                        <a:t>21 m</a:t>
                      </a:r>
                      <a:endParaRPr lang="es-CL" sz="1100" b="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05200">
                <a:tc>
                  <a:txBody>
                    <a:bodyPr/>
                    <a:lstStyle/>
                    <a:p>
                      <a:pPr algn="l">
                        <a:lnSpc>
                          <a:spcPct val="100000"/>
                        </a:lnSpc>
                        <a:spcAft>
                          <a:spcPts val="0"/>
                        </a:spcAft>
                      </a:pPr>
                      <a:r>
                        <a:rPr lang="es-ES" sz="1100" b="0" dirty="0">
                          <a:effectLst/>
                        </a:rPr>
                        <a:t>COEFICIENTE DE </a:t>
                      </a:r>
                      <a:r>
                        <a:rPr lang="es-ES" sz="1100" b="0" dirty="0" err="1">
                          <a:effectLst/>
                        </a:rPr>
                        <a:t>CONSTRUCTIBILIDAD</a:t>
                      </a:r>
                      <a:endParaRPr lang="es-CL"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0000"/>
                        </a:lnSpc>
                        <a:spcAft>
                          <a:spcPts val="0"/>
                        </a:spcAft>
                      </a:pPr>
                      <a:r>
                        <a:rPr lang="es-ES" sz="1100" b="0">
                          <a:effectLst/>
                        </a:rPr>
                        <a:t>2,5</a:t>
                      </a:r>
                      <a:endParaRPr lang="es-CL" sz="1100" b="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05200">
                <a:tc>
                  <a:txBody>
                    <a:bodyPr/>
                    <a:lstStyle/>
                    <a:p>
                      <a:pPr algn="l">
                        <a:lnSpc>
                          <a:spcPct val="100000"/>
                        </a:lnSpc>
                        <a:spcAft>
                          <a:spcPts val="0"/>
                        </a:spcAft>
                      </a:pPr>
                      <a:r>
                        <a:rPr lang="es-ES" sz="1100" b="0" dirty="0">
                          <a:effectLst/>
                        </a:rPr>
                        <a:t>COEFICIENTE DE OCUPACIÓN DE SUELO</a:t>
                      </a:r>
                      <a:endParaRPr lang="es-CL"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0000"/>
                        </a:lnSpc>
                        <a:spcAft>
                          <a:spcPts val="0"/>
                        </a:spcAft>
                      </a:pPr>
                      <a:r>
                        <a:rPr lang="es-ES" sz="1100" b="0" dirty="0">
                          <a:effectLst/>
                        </a:rPr>
                        <a:t>0,85</a:t>
                      </a:r>
                      <a:endParaRPr lang="es-CL"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8" name="CuadroTexto 7"/>
          <p:cNvSpPr txBox="1"/>
          <p:nvPr/>
        </p:nvSpPr>
        <p:spPr>
          <a:xfrm>
            <a:off x="218098" y="7633149"/>
            <a:ext cx="2557204" cy="523220"/>
          </a:xfrm>
          <a:prstGeom prst="rect">
            <a:avLst/>
          </a:prstGeom>
          <a:noFill/>
        </p:spPr>
        <p:txBody>
          <a:bodyPr wrap="square" rtlCol="0">
            <a:spAutoFit/>
          </a:bodyPr>
          <a:lstStyle/>
          <a:p>
            <a:r>
              <a:rPr lang="es-MX" sz="1400" b="1" dirty="0"/>
              <a:t>ANTEPROYECTO MODIFICACIÓN PRC ARICA – SECTOR EL ALTO</a:t>
            </a:r>
            <a:endParaRPr lang="es-CL" sz="1400" b="1" dirty="0"/>
          </a:p>
        </p:txBody>
      </p:sp>
      <p:sp>
        <p:nvSpPr>
          <p:cNvPr id="9" name="CuadroTexto 8"/>
          <p:cNvSpPr txBox="1"/>
          <p:nvPr/>
        </p:nvSpPr>
        <p:spPr>
          <a:xfrm>
            <a:off x="2991690" y="8388733"/>
            <a:ext cx="960409" cy="591252"/>
          </a:xfrm>
          <a:prstGeom prst="rect">
            <a:avLst/>
          </a:prstGeom>
          <a:noFill/>
        </p:spPr>
        <p:txBody>
          <a:bodyPr wrap="square" rtlCol="0">
            <a:spAutoFit/>
          </a:bodyPr>
          <a:lstStyle/>
          <a:p>
            <a:r>
              <a:rPr lang="es-MX" b="1" dirty="0"/>
              <a:t>ZR-1</a:t>
            </a:r>
            <a:endParaRPr lang="es-CL" b="1" dirty="0"/>
          </a:p>
        </p:txBody>
      </p:sp>
      <p:pic>
        <p:nvPicPr>
          <p:cNvPr id="38" name="Imagen 37">
            <a:extLst>
              <a:ext uri="{FF2B5EF4-FFF2-40B4-BE49-F238E27FC236}">
                <a16:creationId xmlns:a16="http://schemas.microsoft.com/office/drawing/2014/main" id="{3108C1DB-CF59-47AA-A72B-7E1E105FF41B}"/>
              </a:ext>
            </a:extLst>
          </p:cNvPr>
          <p:cNvPicPr/>
          <p:nvPr/>
        </p:nvPicPr>
        <p:blipFill rotWithShape="1">
          <a:blip r:embed="rId7"/>
          <a:srcRect l="23694"/>
          <a:stretch/>
        </p:blipFill>
        <p:spPr>
          <a:xfrm>
            <a:off x="290344" y="8224420"/>
            <a:ext cx="2097522" cy="1787372"/>
          </a:xfrm>
          <a:prstGeom prst="rect">
            <a:avLst/>
          </a:prstGeom>
        </p:spPr>
      </p:pic>
    </p:spTree>
    <p:extLst>
      <p:ext uri="{BB962C8B-B14F-4D97-AF65-F5344CB8AC3E}">
        <p14:creationId xmlns:p14="http://schemas.microsoft.com/office/powerpoint/2010/main" val="41593641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853</Words>
  <Application>Microsoft Office PowerPoint</Application>
  <PresentationFormat>Personalizado</PresentationFormat>
  <Paragraphs>64</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Arial Black</vt:lpstr>
      <vt:lpstr>Calibri</vt:lpstr>
      <vt:lpstr>Tema de Office</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 Moncada</dc:creator>
  <cp:lastModifiedBy>Giovanna Pasten Castro</cp:lastModifiedBy>
  <cp:revision>71</cp:revision>
  <dcterms:created xsi:type="dcterms:W3CDTF">2018-12-14T15:05:49Z</dcterms:created>
  <dcterms:modified xsi:type="dcterms:W3CDTF">2022-01-07T19:01:30Z</dcterms:modified>
</cp:coreProperties>
</file>